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77" r:id="rId3"/>
    <p:sldMasterId id="2147483704" r:id="rId4"/>
    <p:sldMasterId id="2147483722" r:id="rId5"/>
  </p:sldMasterIdLst>
  <p:notesMasterIdLst>
    <p:notesMasterId r:id="rId20"/>
  </p:notesMasterIdLst>
  <p:handoutMasterIdLst>
    <p:handoutMasterId r:id="rId21"/>
  </p:handoutMasterIdLst>
  <p:sldIdLst>
    <p:sldId id="559" r:id="rId6"/>
    <p:sldId id="570" r:id="rId7"/>
    <p:sldId id="562" r:id="rId8"/>
    <p:sldId id="542" r:id="rId9"/>
    <p:sldId id="544" r:id="rId10"/>
    <p:sldId id="549" r:id="rId11"/>
    <p:sldId id="561" r:id="rId12"/>
    <p:sldId id="545" r:id="rId13"/>
    <p:sldId id="563" r:id="rId14"/>
    <p:sldId id="564" r:id="rId15"/>
    <p:sldId id="548" r:id="rId16"/>
    <p:sldId id="565" r:id="rId17"/>
    <p:sldId id="555" r:id="rId18"/>
    <p:sldId id="556" r:id="rId19"/>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36" userDrawn="1">
          <p15:clr>
            <a:srgbClr val="A4A3A4"/>
          </p15:clr>
        </p15:guide>
        <p15:guide id="2" pos="7142" userDrawn="1">
          <p15:clr>
            <a:srgbClr val="A4A3A4"/>
          </p15:clr>
        </p15:guide>
        <p15:guide id="3" orient="horz" pos="559" userDrawn="1">
          <p15:clr>
            <a:srgbClr val="A4A3A4"/>
          </p15:clr>
        </p15:guide>
        <p15:guide id="4" orient="horz" pos="772" userDrawn="1">
          <p15:clr>
            <a:srgbClr val="A4A3A4"/>
          </p15:clr>
        </p15:guide>
        <p15:guide id="6" orient="horz" pos="39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3D8C"/>
    <a:srgbClr val="2E9CF5"/>
    <a:srgbClr val="37A8F8"/>
    <a:srgbClr val="1B78D5"/>
    <a:srgbClr val="2C9AF1"/>
    <a:srgbClr val="0A4193"/>
    <a:srgbClr val="0D3886"/>
    <a:srgbClr val="133AB3"/>
    <a:srgbClr val="F6B79D"/>
    <a:srgbClr val="050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16A951A-6DE4-4F94-B496-C7397E10B88D}" styleName="表样式 1">
    <a:wholeTbl>
      <a:tcTxStyle>
        <a:fontRef idx="none">
          <a:srgbClr val="000000"/>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wholeTbl>
    <a:band2H>
      <a:tcStyle>
        <a:tcBdr/>
        <a:fill>
          <a:solidFill>
            <a:schemeClr val="accent1">
              <a:lumMod val="10000"/>
              <a:lumOff val="90000"/>
            </a:schemeClr>
          </a:solidFill>
        </a:fill>
      </a:tcStyle>
    </a:band2H>
    <a:band1V>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10000"/>
              <a:lumOff val="90000"/>
            </a:schemeClr>
          </a:solidFill>
        </a:fill>
      </a:tcStyle>
    </a:band1V>
    <a:la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se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eCell>
    <a:sw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wCell>
    <a:fir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66" autoAdjust="0"/>
    <p:restoredTop sz="93963" autoAdjust="0"/>
  </p:normalViewPr>
  <p:slideViewPr>
    <p:cSldViewPr snapToGrid="0" showGuides="1">
      <p:cViewPr varScale="1">
        <p:scale>
          <a:sx n="91" d="100"/>
          <a:sy n="91" d="100"/>
        </p:scale>
        <p:origin x="91" y="58"/>
      </p:cViewPr>
      <p:guideLst>
        <p:guide pos="236"/>
        <p:guide pos="7142"/>
        <p:guide orient="horz" pos="559"/>
        <p:guide orient="horz" pos="772"/>
        <p:guide orient="horz" pos="3912"/>
      </p:guideLst>
    </p:cSldViewPr>
  </p:slideViewPr>
  <p:notesTextViewPr>
    <p:cViewPr>
      <p:scale>
        <a:sx n="200" d="100"/>
        <a:sy n="2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5" Type="http://schemas.openxmlformats.org/officeDocument/2006/relationships/tags" Target="tags/tag118.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ags" Target="../tags/tag2.xml"/><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image" Target="../media/image3.png"/><Relationship Id="rId4" Type="http://schemas.openxmlformats.org/officeDocument/2006/relationships/tags" Target="../tags/tag6.xml"/><Relationship Id="rId3" Type="http://schemas.openxmlformats.org/officeDocument/2006/relationships/image" Target="../media/image2.png"/><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xml"/><Relationship Id="rId7" Type="http://schemas.openxmlformats.org/officeDocument/2006/relationships/image" Target="../media/image5.png"/><Relationship Id="rId6" Type="http://schemas.openxmlformats.org/officeDocument/2006/relationships/tags" Target="../tags/tag11.xml"/><Relationship Id="rId5" Type="http://schemas.openxmlformats.org/officeDocument/2006/relationships/image" Target="../media/image3.png"/><Relationship Id="rId4" Type="http://schemas.openxmlformats.org/officeDocument/2006/relationships/tags" Target="../tags/tag10.xml"/><Relationship Id="rId3" Type="http://schemas.openxmlformats.org/officeDocument/2006/relationships/image" Target="../media/image2.png"/><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16.xml"/><Relationship Id="rId7" Type="http://schemas.openxmlformats.org/officeDocument/2006/relationships/image" Target="../media/image6.png"/><Relationship Id="rId6" Type="http://schemas.openxmlformats.org/officeDocument/2006/relationships/tags" Target="../tags/tag15.xml"/><Relationship Id="rId5" Type="http://schemas.openxmlformats.org/officeDocument/2006/relationships/image" Target="../media/image3.png"/><Relationship Id="rId4" Type="http://schemas.openxmlformats.org/officeDocument/2006/relationships/tags" Target="../tags/tag14.xml"/><Relationship Id="rId3" Type="http://schemas.openxmlformats.org/officeDocument/2006/relationships/image" Target="../media/image2.png"/><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20.xml"/><Relationship Id="rId7" Type="http://schemas.openxmlformats.org/officeDocument/2006/relationships/image" Target="../media/image7.png"/><Relationship Id="rId6" Type="http://schemas.openxmlformats.org/officeDocument/2006/relationships/tags" Target="../tags/tag19.xml"/><Relationship Id="rId5" Type="http://schemas.openxmlformats.org/officeDocument/2006/relationships/image" Target="../media/image3.png"/><Relationship Id="rId4" Type="http://schemas.openxmlformats.org/officeDocument/2006/relationships/tags" Target="../tags/tag18.xml"/><Relationship Id="rId3" Type="http://schemas.openxmlformats.org/officeDocument/2006/relationships/image" Target="../media/image2.png"/><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image" Target="../media/image8.png"/><Relationship Id="rId6" Type="http://schemas.openxmlformats.org/officeDocument/2006/relationships/tags" Target="../tags/tag23.xml"/><Relationship Id="rId5" Type="http://schemas.openxmlformats.org/officeDocument/2006/relationships/image" Target="../media/image3.png"/><Relationship Id="rId4" Type="http://schemas.openxmlformats.org/officeDocument/2006/relationships/tags" Target="../tags/tag22.xml"/><Relationship Id="rId3" Type="http://schemas.openxmlformats.org/officeDocument/2006/relationships/image" Target="../media/image2.png"/><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28.xml"/><Relationship Id="rId6" Type="http://schemas.openxmlformats.org/officeDocument/2006/relationships/image" Target="../media/image2.png"/><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image" Target="../media/image9.png"/><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30.xml"/><Relationship Id="rId3" Type="http://schemas.openxmlformats.org/officeDocument/2006/relationships/image" Target="../media/image2.png"/><Relationship Id="rId2" Type="http://schemas.openxmlformats.org/officeDocument/2006/relationships/tags" Target="../tags/tag29.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32.xml"/><Relationship Id="rId3" Type="http://schemas.openxmlformats.org/officeDocument/2006/relationships/image" Target="../media/image2.png"/><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36.xml"/><Relationship Id="rId6" Type="http://schemas.openxmlformats.org/officeDocument/2006/relationships/image" Target="../media/image2.png"/><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ags" Target="../tags/tag46.xml"/><Relationship Id="rId3" Type="http://schemas.openxmlformats.org/officeDocument/2006/relationships/image" Target="../media/image2.png"/><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image" Target="../media/image3.png"/><Relationship Id="rId4" Type="http://schemas.openxmlformats.org/officeDocument/2006/relationships/tags" Target="../tags/tag50.xml"/><Relationship Id="rId3" Type="http://schemas.openxmlformats.org/officeDocument/2006/relationships/image" Target="../media/image2.png"/><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56.xml"/><Relationship Id="rId7" Type="http://schemas.openxmlformats.org/officeDocument/2006/relationships/image" Target="../media/image5.png"/><Relationship Id="rId6" Type="http://schemas.openxmlformats.org/officeDocument/2006/relationships/tags" Target="../tags/tag55.xml"/><Relationship Id="rId5" Type="http://schemas.openxmlformats.org/officeDocument/2006/relationships/image" Target="../media/image3.png"/><Relationship Id="rId4" Type="http://schemas.openxmlformats.org/officeDocument/2006/relationships/tags" Target="../tags/tag54.xml"/><Relationship Id="rId3" Type="http://schemas.openxmlformats.org/officeDocument/2006/relationships/image" Target="../media/image2.png"/><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60.xml"/><Relationship Id="rId7" Type="http://schemas.openxmlformats.org/officeDocument/2006/relationships/image" Target="../media/image6.png"/><Relationship Id="rId6" Type="http://schemas.openxmlformats.org/officeDocument/2006/relationships/tags" Target="../tags/tag59.xml"/><Relationship Id="rId5" Type="http://schemas.openxmlformats.org/officeDocument/2006/relationships/image" Target="../media/image3.png"/><Relationship Id="rId4" Type="http://schemas.openxmlformats.org/officeDocument/2006/relationships/tags" Target="../tags/tag58.xml"/><Relationship Id="rId3" Type="http://schemas.openxmlformats.org/officeDocument/2006/relationships/image" Target="../media/image2.png"/><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64.xml"/><Relationship Id="rId7" Type="http://schemas.openxmlformats.org/officeDocument/2006/relationships/image" Target="../media/image7.png"/><Relationship Id="rId6" Type="http://schemas.openxmlformats.org/officeDocument/2006/relationships/tags" Target="../tags/tag63.xml"/><Relationship Id="rId5" Type="http://schemas.openxmlformats.org/officeDocument/2006/relationships/image" Target="../media/image3.png"/><Relationship Id="rId4" Type="http://schemas.openxmlformats.org/officeDocument/2006/relationships/tags" Target="../tags/tag62.xml"/><Relationship Id="rId3" Type="http://schemas.openxmlformats.org/officeDocument/2006/relationships/image" Target="../media/image2.png"/><Relationship Id="rId2" Type="http://schemas.openxmlformats.org/officeDocument/2006/relationships/tags" Target="../tags/tag61.xml"/><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68.xml"/><Relationship Id="rId7" Type="http://schemas.openxmlformats.org/officeDocument/2006/relationships/image" Target="../media/image8.png"/><Relationship Id="rId6" Type="http://schemas.openxmlformats.org/officeDocument/2006/relationships/tags" Target="../tags/tag67.xml"/><Relationship Id="rId5" Type="http://schemas.openxmlformats.org/officeDocument/2006/relationships/image" Target="../media/image3.png"/><Relationship Id="rId4" Type="http://schemas.openxmlformats.org/officeDocument/2006/relationships/tags" Target="../tags/tag66.xml"/><Relationship Id="rId3" Type="http://schemas.openxmlformats.org/officeDocument/2006/relationships/image" Target="../media/image2.png"/><Relationship Id="rId2" Type="http://schemas.openxmlformats.org/officeDocument/2006/relationships/tags" Target="../tags/tag65.xml"/><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72.xml"/><Relationship Id="rId6" Type="http://schemas.openxmlformats.org/officeDocument/2006/relationships/image" Target="../media/image2.png"/><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image" Target="../media/image9.png"/><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74.xml"/><Relationship Id="rId3" Type="http://schemas.openxmlformats.org/officeDocument/2006/relationships/image" Target="../media/image2.png"/><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76.xml"/><Relationship Id="rId3" Type="http://schemas.openxmlformats.org/officeDocument/2006/relationships/image" Target="../media/image2.png"/><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80.xml"/><Relationship Id="rId6" Type="http://schemas.openxmlformats.org/officeDocument/2006/relationships/image" Target="../media/image2.png"/><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tags" Target="../tags/tag84.xml"/><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tags" Target="../tags/tag85.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6" Type="http://schemas.openxmlformats.org/officeDocument/2006/relationships/tags" Target="../tags/tag87.xml"/><Relationship Id="rId5" Type="http://schemas.openxmlformats.org/officeDocument/2006/relationships/image" Target="../media/image18.png"/><Relationship Id="rId4" Type="http://schemas.openxmlformats.org/officeDocument/2006/relationships/image" Target="../media/image2.png"/><Relationship Id="rId3" Type="http://schemas.openxmlformats.org/officeDocument/2006/relationships/tags" Target="../tags/tag86.xml"/><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4" Type="http://schemas.openxmlformats.org/officeDocument/2006/relationships/image" Target="../media/image18.png"/><Relationship Id="rId3" Type="http://schemas.openxmlformats.org/officeDocument/2006/relationships/image" Target="../media/image2.png"/><Relationship Id="rId2" Type="http://schemas.openxmlformats.org/officeDocument/2006/relationships/tags" Target="../tags/tag88.xml"/><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标题 1"/>
          <p:cNvSpPr>
            <a:spLocks noGrp="1"/>
          </p:cNvSpPr>
          <p:nvPr>
            <p:ph type="ctrTitle"/>
          </p:nvPr>
        </p:nvSpPr>
        <p:spPr>
          <a:xfrm>
            <a:off x="1524000" y="2331719"/>
            <a:ext cx="9144000" cy="1178243"/>
          </a:xfrm>
        </p:spPr>
        <p:txBody>
          <a:bodyPr anchor="b">
            <a:normAutofit/>
          </a:bodyPr>
          <a:lstStyle>
            <a:lvl1pPr algn="ctr">
              <a:defRPr sz="5400"/>
            </a:lvl1pPr>
          </a:lstStyle>
          <a:p>
            <a:r>
              <a:rPr lang="zh-CN" altLang="en-US" dirty="0" smtClean="0"/>
              <a:t>单击此处编辑母版标题样式</a:t>
            </a:r>
            <a:endParaRPr lang="zh-CN" altLang="en-US" dirty="0"/>
          </a:p>
        </p:txBody>
      </p:sp>
      <p:sp>
        <p:nvSpPr>
          <p:cNvPr id="5" name="副标题 2"/>
          <p:cNvSpPr>
            <a:spLocks noGrp="1"/>
          </p:cNvSpPr>
          <p:nvPr>
            <p:ph type="subTitle" idx="1" hasCustomPrompt="1"/>
          </p:nvPr>
        </p:nvSpPr>
        <p:spPr>
          <a:xfrm>
            <a:off x="1524000" y="3768634"/>
            <a:ext cx="9144000" cy="148916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6" name="矩形 5"/>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7" name="图片 6"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矩形 8"/>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0" name="图片 9"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9" name="矩形 8"/>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0" name="图片 9"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
        <p:nvSpPr>
          <p:cNvPr id="5"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7" name="文本占位符 2"/>
          <p:cNvSpPr>
            <a:spLocks noGrp="1"/>
          </p:cNvSpPr>
          <p:nvPr>
            <p:ph idx="1" hasCustomPrompt="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矩形 9"/>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1" name="图片 10"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
        <p:nvSpPr>
          <p:cNvPr id="12" name="标题 1"/>
          <p:cNvSpPr>
            <a:spLocks noGrp="1"/>
          </p:cNvSpPr>
          <p:nvPr>
            <p:ph type="title"/>
          </p:nvPr>
        </p:nvSpPr>
        <p:spPr>
          <a:xfrm>
            <a:off x="838200" y="488316"/>
            <a:ext cx="10515600" cy="1007382"/>
          </a:xfrm>
        </p:spPr>
        <p:txBody>
          <a:bodyPr/>
          <a:lstStyle/>
          <a:p>
            <a:r>
              <a:rPr lang="zh-CN" altLang="en-US" smtClean="0"/>
              <a:t>单击此处编辑母版标题样式</a:t>
            </a:r>
            <a:endParaRPr lang="zh-CN" alt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6" name="矩形 5"/>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7" name="图片 6"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987424"/>
            <a:ext cx="3932237" cy="1069975"/>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987424"/>
            <a:ext cx="3932237" cy="1069975"/>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矩形 6"/>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561703"/>
            <a:ext cx="2628900" cy="56152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561703"/>
            <a:ext cx="7734300" cy="5615260"/>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矩形 6"/>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2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图片1"/>
          <p:cNvPicPr>
            <a:picLocks noChangeAspect="1"/>
          </p:cNvPicPr>
          <p:nvPr userDrawn="1"/>
        </p:nvPicPr>
        <p:blipFill>
          <a:blip r:embed="rId6"/>
          <a:stretch>
            <a:fillRect/>
          </a:stretch>
        </p:blipFill>
        <p:spPr>
          <a:xfrm>
            <a:off x="5080" y="0"/>
            <a:ext cx="12215495" cy="6858000"/>
          </a:xfrm>
          <a:prstGeom prst="rect">
            <a:avLst/>
          </a:prstGeom>
        </p:spPr>
      </p:pic>
      <p:pic>
        <p:nvPicPr>
          <p:cNvPr id="8" name="图片 7" descr="图片1"/>
          <p:cNvPicPr>
            <a:picLocks noChangeAspect="1"/>
          </p:cNvPicPr>
          <p:nvPr userDrawn="1">
            <p:custDataLst>
              <p:tags r:id="rId7"/>
            </p:custDataLst>
          </p:nvPr>
        </p:nvPicPr>
        <p:blipFill>
          <a:blip r:embed="rId6"/>
          <a:stretch>
            <a:fillRect/>
          </a:stretch>
        </p:blipFill>
        <p:spPr>
          <a:xfrm>
            <a:off x="-1587" y="-7711"/>
            <a:ext cx="12215495" cy="6858000"/>
          </a:xfrm>
          <a:prstGeom prst="rect">
            <a:avLst/>
          </a:prstGeom>
          <a:gradFill>
            <a:gsLst>
              <a:gs pos="0">
                <a:schemeClr val="accent1"/>
              </a:gs>
              <a:gs pos="27000">
                <a:srgbClr val="0870BC">
                  <a:alpha val="41000"/>
                </a:srgbClr>
              </a:gs>
              <a:gs pos="100000">
                <a:schemeClr val="accent1">
                  <a:alpha val="0"/>
                </a:schemeClr>
              </a:gs>
            </a:gsLst>
            <a:lin ang="21060000" scaled="0"/>
          </a:gradFill>
        </p:spPr>
      </p:pic>
      <p:sp>
        <p:nvSpPr>
          <p:cNvPr id="9" name="矩形 8"/>
          <p:cNvSpPr/>
          <p:nvPr userDrawn="1"/>
        </p:nvSpPr>
        <p:spPr>
          <a:xfrm>
            <a:off x="0" y="6003925"/>
            <a:ext cx="12212320" cy="854075"/>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2" name="矩形 11"/>
          <p:cNvSpPr/>
          <p:nvPr userDrawn="1"/>
        </p:nvSpPr>
        <p:spPr>
          <a:xfrm>
            <a:off x="1" y="6000751"/>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3" name="矩形 12"/>
          <p:cNvSpPr/>
          <p:nvPr userDrawn="1">
            <p:custDataLst>
              <p:tags r:id="rId8"/>
            </p:custDataLst>
          </p:nvPr>
        </p:nvSpPr>
        <p:spPr>
          <a:xfrm>
            <a:off x="11377930" y="6000750"/>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grpSp>
        <p:nvGrpSpPr>
          <p:cNvPr id="14" name="组合 13"/>
          <p:cNvGrpSpPr/>
          <p:nvPr userDrawn="1"/>
        </p:nvGrpSpPr>
        <p:grpSpPr>
          <a:xfrm>
            <a:off x="583248" y="377825"/>
            <a:ext cx="11025505" cy="195580"/>
            <a:chOff x="991" y="595"/>
            <a:chExt cx="17363" cy="308"/>
          </a:xfrm>
        </p:grpSpPr>
        <p:pic>
          <p:nvPicPr>
            <p:cNvPr id="15" name="图片 14" descr="资源 1艾特网能横板"/>
            <p:cNvPicPr>
              <a:picLocks noChangeAspect="1"/>
            </p:cNvPicPr>
            <p:nvPr/>
          </p:nvPicPr>
          <p:blipFill>
            <a:blip r:embed="rId3" cstate="print"/>
            <a:stretch>
              <a:fillRect/>
            </a:stretch>
          </p:blipFill>
          <p:spPr>
            <a:xfrm>
              <a:off x="991" y="618"/>
              <a:ext cx="2172" cy="262"/>
            </a:xfrm>
            <a:prstGeom prst="rect">
              <a:avLst/>
            </a:prstGeom>
          </p:spPr>
        </p:pic>
        <p:pic>
          <p:nvPicPr>
            <p:cNvPr id="16" name="图片 15" descr="广告语"/>
            <p:cNvPicPr>
              <a:picLocks noChangeAspect="1"/>
            </p:cNvPicPr>
            <p:nvPr/>
          </p:nvPicPr>
          <p:blipFill>
            <a:blip r:embed="rId5" cstate="print"/>
            <a:stretch>
              <a:fillRect/>
            </a:stretch>
          </p:blipFill>
          <p:spPr>
            <a:xfrm>
              <a:off x="16236" y="595"/>
              <a:ext cx="2119" cy="309"/>
            </a:xfrm>
            <a:prstGeom prst="rect">
              <a:avLst/>
            </a:prstGeom>
          </p:spPr>
        </p:pic>
      </p:grpSp>
      <p:sp>
        <p:nvSpPr>
          <p:cNvPr id="17" name="标题 1"/>
          <p:cNvSpPr>
            <a:spLocks noGrp="1"/>
          </p:cNvSpPr>
          <p:nvPr>
            <p:ph type="ctrTitle"/>
          </p:nvPr>
        </p:nvSpPr>
        <p:spPr>
          <a:xfrm>
            <a:off x="2233930" y="1589314"/>
            <a:ext cx="8859202" cy="2017486"/>
          </a:xfrm>
        </p:spPr>
        <p:txBody>
          <a:bodyPr anchor="ctr">
            <a:normAutofit/>
          </a:bodyPr>
          <a:lstStyle>
            <a:lvl1pPr algn="r">
              <a:defRPr sz="5400">
                <a:solidFill>
                  <a:schemeClr val="bg1"/>
                </a:solidFill>
              </a:defRPr>
            </a:lvl1pPr>
          </a:lstStyle>
          <a:p>
            <a:r>
              <a:rPr lang="zh-CN" altLang="en-US" dirty="0" smtClean="0"/>
              <a:t>单击此处编辑母版标题样式</a:t>
            </a:r>
            <a:endParaRPr lang="zh-CN" altLang="en-US" dirty="0"/>
          </a:p>
        </p:txBody>
      </p:sp>
      <p:sp>
        <p:nvSpPr>
          <p:cNvPr id="18" name="副标题 2"/>
          <p:cNvSpPr>
            <a:spLocks noGrp="1"/>
          </p:cNvSpPr>
          <p:nvPr>
            <p:ph type="subTitle" idx="1" hasCustomPrompt="1"/>
          </p:nvPr>
        </p:nvSpPr>
        <p:spPr>
          <a:xfrm>
            <a:off x="2227263" y="3836126"/>
            <a:ext cx="8865869" cy="133476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20" name="文本占位符 3"/>
          <p:cNvSpPr>
            <a:spLocks noGrp="1"/>
          </p:cNvSpPr>
          <p:nvPr>
            <p:ph type="body" sz="half" idx="2" hasCustomPrompt="1"/>
          </p:nvPr>
        </p:nvSpPr>
        <p:spPr>
          <a:xfrm>
            <a:off x="841058" y="6262914"/>
            <a:ext cx="10528617" cy="4499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编辑母版文本样式</a:t>
            </a:r>
            <a:endParaRPr lang="zh-CN" altLang="en-US" dirty="0" smtClean="0"/>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
        <p:nvSpPr>
          <p:cNvPr id="6" name="文本框 5"/>
          <p:cNvSpPr txBox="1"/>
          <p:nvPr userDrawn="1">
            <p:custDataLst>
              <p:tags r:id="rId6"/>
            </p:custDataLst>
          </p:nvPr>
        </p:nvSpPr>
        <p:spPr>
          <a:xfrm>
            <a:off x="362647" y="1894689"/>
            <a:ext cx="7418288" cy="156845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rPr>
              <a:t>目录</a:t>
            </a:r>
            <a:endParaRPr kumimoji="0" lang="zh-CN" altLang="en-US" sz="9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8" name="矩形 7"/>
          <p:cNvSpPr/>
          <p:nvPr userDrawn="1"/>
        </p:nvSpPr>
        <p:spPr>
          <a:xfrm>
            <a:off x="0" y="3683000"/>
            <a:ext cx="12192000" cy="3175000"/>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9" name="矩形 8"/>
          <p:cNvSpPr/>
          <p:nvPr userDrawn="1"/>
        </p:nvSpPr>
        <p:spPr>
          <a:xfrm>
            <a:off x="2807970" y="3694430"/>
            <a:ext cx="9384030" cy="2646045"/>
          </a:xfrm>
          <a:prstGeom prst="rect">
            <a:avLst/>
          </a:prstGeom>
          <a:solidFill>
            <a:schemeClr val="tx2">
              <a:lumMod val="20000"/>
              <a:lumOff val="80000"/>
              <a:alpha val="21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28" name="矩形 27"/>
          <p:cNvSpPr/>
          <p:nvPr userDrawn="1"/>
        </p:nvSpPr>
        <p:spPr>
          <a:xfrm>
            <a:off x="0" y="6325849"/>
            <a:ext cx="5276538" cy="532151"/>
          </a:xfrm>
          <a:prstGeom prst="rect">
            <a:avLst/>
          </a:pr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29" name="文本框 28"/>
          <p:cNvSpPr txBox="1"/>
          <p:nvPr userDrawn="1">
            <p:custDataLst>
              <p:tags r:id="rId7"/>
            </p:custDataLst>
          </p:nvPr>
        </p:nvSpPr>
        <p:spPr>
          <a:xfrm>
            <a:off x="10104505" y="6447145"/>
            <a:ext cx="1642110" cy="289560"/>
          </a:xfrm>
          <a:prstGeom prst="rect">
            <a:avLst/>
          </a:prstGeom>
          <a:noFill/>
        </p:spPr>
        <p:txBody>
          <a:bodyPr wrap="square">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rPr>
              <a:t>www.iteaq.com</a:t>
            </a:r>
            <a:endParaRPr kumimoji="0" lang="zh-CN" altLang="en-US"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4_自定义版式">
    <p:bg>
      <p:bgPr>
        <a:solidFill>
          <a:srgbClr val="419BE1"/>
        </a:solidFill>
        <a:effectLst/>
      </p:bgPr>
    </p:bg>
    <p:spTree>
      <p:nvGrpSpPr>
        <p:cNvPr id="1" name=""/>
        <p:cNvGrpSpPr/>
        <p:nvPr/>
      </p:nvGrpSpPr>
      <p:grpSpPr>
        <a:xfrm>
          <a:off x="0" y="0"/>
          <a:ext cx="0" cy="0"/>
          <a:chOff x="0" y="0"/>
          <a:chExt cx="0" cy="0"/>
        </a:xfrm>
      </p:grpSpPr>
      <p:sp>
        <p:nvSpPr>
          <p:cNvPr id="13"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9-1.png台历内页19-1"/>
          <p:cNvPicPr>
            <a:picLocks noChangeAspect="1"/>
          </p:cNvPicPr>
          <p:nvPr userDrawn="1">
            <p:custDataLst>
              <p:tags r:id="rId6"/>
            </p:custDataLst>
          </p:nvPr>
        </p:nvPicPr>
        <p:blipFill>
          <a:blip r:embed="rId7"/>
          <a:srcRect/>
          <a:stretch>
            <a:fillRect/>
          </a:stretch>
        </p:blipFill>
        <p:spPr>
          <a:xfrm>
            <a:off x="-1270" y="2999105"/>
            <a:ext cx="6837680" cy="3858895"/>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5"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01</a:t>
            </a:r>
            <a:endParaRPr lang="en-US" altLang="zh-CN" dirty="0" smtClean="0"/>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5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1.png台历内页1-1"/>
          <p:cNvPicPr>
            <a:picLocks noChangeAspect="1"/>
          </p:cNvPicPr>
          <p:nvPr userDrawn="1">
            <p:custDataLst>
              <p:tags r:id="rId6"/>
            </p:custDataLst>
          </p:nvPr>
        </p:nvPicPr>
        <p:blipFill>
          <a:blip r:embed="rId7"/>
          <a:srcRect/>
          <a:stretch>
            <a:fillRect/>
          </a:stretch>
        </p:blipFill>
        <p:spPr>
          <a:xfrm>
            <a:off x="-1270" y="2999105"/>
            <a:ext cx="6499860" cy="3858895"/>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2"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3"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02</a:t>
            </a:r>
            <a:endParaRPr lang="zh-CN" altLang="en-US" dirty="0"/>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7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6-1.png台历内页16-1"/>
          <p:cNvPicPr>
            <a:picLocks noChangeAspect="1"/>
          </p:cNvPicPr>
          <p:nvPr userDrawn="1">
            <p:custDataLst>
              <p:tags r:id="rId6"/>
            </p:custDataLst>
          </p:nvPr>
        </p:nvPicPr>
        <p:blipFill>
          <a:blip r:embed="rId7"/>
          <a:srcRect/>
          <a:stretch>
            <a:fillRect/>
          </a:stretch>
        </p:blipFill>
        <p:spPr>
          <a:xfrm>
            <a:off x="1665" y="2999105"/>
            <a:ext cx="7718400" cy="3859200"/>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9"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2"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03</a:t>
            </a:r>
            <a:endParaRPr lang="en-US" altLang="zh-CN" dirty="0" smtClean="0"/>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userDrawn="1">
  <p:cSld name="8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1.png台历内页11"/>
          <p:cNvPicPr>
            <a:picLocks noChangeAspect="1"/>
          </p:cNvPicPr>
          <p:nvPr userDrawn="1">
            <p:custDataLst>
              <p:tags r:id="rId6"/>
            </p:custDataLst>
          </p:nvPr>
        </p:nvPicPr>
        <p:blipFill>
          <a:blip r:embed="rId7"/>
          <a:srcRect/>
          <a:stretch>
            <a:fillRect/>
          </a:stretch>
        </p:blipFill>
        <p:spPr>
          <a:xfrm>
            <a:off x="-1270" y="2999105"/>
            <a:ext cx="7718400" cy="3859200"/>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9"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2"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04</a:t>
            </a:r>
            <a:endParaRPr lang="en-US" altLang="zh-CN" dirty="0" smtClean="0"/>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9_自定义版式">
    <p:bg>
      <p:bgPr>
        <a:solidFill>
          <a:srgbClr val="419BE1"/>
        </a:solidFill>
        <a:effectLst/>
      </p:bgPr>
    </p:bg>
    <p:spTree>
      <p:nvGrpSpPr>
        <p:cNvPr id="1" name=""/>
        <p:cNvGrpSpPr/>
        <p:nvPr/>
      </p:nvGrpSpPr>
      <p:grpSpPr>
        <a:xfrm>
          <a:off x="0" y="0"/>
          <a:ext cx="0" cy="0"/>
          <a:chOff x="0" y="0"/>
          <a:chExt cx="0" cy="0"/>
        </a:xfrm>
      </p:grpSpPr>
      <p:pic>
        <p:nvPicPr>
          <p:cNvPr id="9" name="图片 8" descr="H:\ps文件\台历月份照片\处理\台历内页6-2.png台历内页6-2"/>
          <p:cNvPicPr>
            <a:picLocks noChangeAspect="1"/>
          </p:cNvPicPr>
          <p:nvPr userDrawn="1">
            <p:custDataLst>
              <p:tags r:id="rId2"/>
            </p:custDataLst>
          </p:nvPr>
        </p:nvPicPr>
        <p:blipFill>
          <a:blip r:embed="rId3"/>
          <a:srcRect/>
          <a:stretch>
            <a:fillRect/>
          </a:stretch>
        </p:blipFill>
        <p:spPr>
          <a:xfrm>
            <a:off x="-1270" y="2999105"/>
            <a:ext cx="5908675" cy="3858895"/>
          </a:xfrm>
          <a:prstGeom prst="rect">
            <a:avLst/>
          </a:prstGeom>
        </p:spPr>
      </p:pic>
      <p:sp>
        <p:nvSpPr>
          <p:cNvPr id="12" name="矩形: 圆角 28"/>
          <p:cNvSpPr/>
          <p:nvPr userDrawn="1">
            <p:custDataLst>
              <p:tags r:id="rId4"/>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5"/>
              </p:custDataLst>
            </p:nvPr>
          </p:nvPicPr>
          <p:blipFill>
            <a:blip r:embed="rId6"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7"/>
              </p:custDataLst>
            </p:nvPr>
          </p:nvPicPr>
          <p:blipFill>
            <a:blip r:embed="rId8" cstate="print"/>
            <a:stretch>
              <a:fillRect/>
            </a:stretch>
          </p:blipFill>
          <p:spPr>
            <a:xfrm>
              <a:off x="16236" y="595"/>
              <a:ext cx="2119" cy="309"/>
            </a:xfrm>
            <a:prstGeom prst="rect">
              <a:avLst/>
            </a:prstGeom>
          </p:spPr>
        </p:pic>
      </p:grpSp>
      <p:sp>
        <p:nvSpPr>
          <p:cNvPr id="6"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8"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05</a:t>
            </a:r>
            <a:endParaRPr lang="en-US" altLang="zh-CN" dirty="0" smtClean="0"/>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userDrawn="1">
  <p:cSld name="6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
        <p:nvSpPr>
          <p:cNvPr id="6"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8"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单击以编辑序号</a:t>
            </a:r>
            <a:endParaRPr lang="zh-CN" altLang="en-US" dirty="0"/>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Tree>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1_自定义版式">
    <p:spTree>
      <p:nvGrpSpPr>
        <p:cNvPr id="1" name=""/>
        <p:cNvGrpSpPr/>
        <p:nvPr/>
      </p:nvGrpSpPr>
      <p:grpSpPr>
        <a:xfrm>
          <a:off x="0" y="0"/>
          <a:ext cx="0" cy="0"/>
          <a:chOff x="0" y="0"/>
          <a:chExt cx="0" cy="0"/>
        </a:xfrm>
      </p:grpSpPr>
      <p:pic>
        <p:nvPicPr>
          <p:cNvPr id="6" name="图片 5" descr="图片1"/>
          <p:cNvPicPr>
            <a:picLocks noChangeAspect="1"/>
          </p:cNvPicPr>
          <p:nvPr userDrawn="1"/>
        </p:nvPicPr>
        <p:blipFill>
          <a:blip r:embed="rId2"/>
          <a:stretch>
            <a:fillRect/>
          </a:stretch>
        </p:blipFill>
        <p:spPr>
          <a:xfrm>
            <a:off x="5080" y="0"/>
            <a:ext cx="12215495" cy="6858000"/>
          </a:xfrm>
          <a:prstGeom prst="rect">
            <a:avLst/>
          </a:prstGeom>
        </p:spPr>
      </p:pic>
      <p:pic>
        <p:nvPicPr>
          <p:cNvPr id="7" name="图片 6" descr="图片1"/>
          <p:cNvPicPr>
            <a:picLocks noChangeAspect="1"/>
          </p:cNvPicPr>
          <p:nvPr userDrawn="1">
            <p:custDataLst>
              <p:tags r:id="rId3"/>
            </p:custDataLst>
          </p:nvPr>
        </p:nvPicPr>
        <p:blipFill>
          <a:blip r:embed="rId2"/>
          <a:stretch>
            <a:fillRect/>
          </a:stretch>
        </p:blipFill>
        <p:spPr>
          <a:xfrm>
            <a:off x="5080" y="0"/>
            <a:ext cx="12215495" cy="6858000"/>
          </a:xfrm>
          <a:prstGeom prst="rect">
            <a:avLst/>
          </a:prstGeom>
          <a:gradFill>
            <a:gsLst>
              <a:gs pos="0">
                <a:schemeClr val="accent1"/>
              </a:gs>
              <a:gs pos="27000">
                <a:srgbClr val="0870BC">
                  <a:alpha val="41000"/>
                </a:srgbClr>
              </a:gs>
              <a:gs pos="100000">
                <a:schemeClr val="accent1">
                  <a:alpha val="0"/>
                </a:schemeClr>
              </a:gs>
            </a:gsLst>
            <a:lin ang="21060000" scaled="0"/>
          </a:gradFill>
        </p:spPr>
      </p:pic>
      <p:sp>
        <p:nvSpPr>
          <p:cNvPr id="8" name="矩形 7"/>
          <p:cNvSpPr/>
          <p:nvPr userDrawn="1"/>
        </p:nvSpPr>
        <p:spPr>
          <a:xfrm>
            <a:off x="0" y="6003925"/>
            <a:ext cx="12212320" cy="854075"/>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0" name="矩形 9"/>
          <p:cNvSpPr/>
          <p:nvPr userDrawn="1"/>
        </p:nvSpPr>
        <p:spPr>
          <a:xfrm>
            <a:off x="1" y="6000751"/>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2" name="文本框 11"/>
          <p:cNvSpPr txBox="1"/>
          <p:nvPr userDrawn="1"/>
        </p:nvSpPr>
        <p:spPr>
          <a:xfrm>
            <a:off x="9444355" y="6272043"/>
            <a:ext cx="1642110" cy="289560"/>
          </a:xfrm>
          <a:prstGeom prst="rect">
            <a:avLst/>
          </a:prstGeom>
          <a:noFill/>
        </p:spPr>
        <p:txBody>
          <a:bodyPr wrap="square">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rPr>
              <a:t>www.iteaq.com</a:t>
            </a:r>
            <a:endParaRPr kumimoji="0" lang="zh-CN" altLang="en-US"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4" name="矩形 13"/>
          <p:cNvSpPr/>
          <p:nvPr userDrawn="1">
            <p:custDataLst>
              <p:tags r:id="rId4"/>
            </p:custDataLst>
          </p:nvPr>
        </p:nvSpPr>
        <p:spPr>
          <a:xfrm>
            <a:off x="11377930" y="6000750"/>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grpSp>
        <p:nvGrpSpPr>
          <p:cNvPr id="15" name="组合 14"/>
          <p:cNvGrpSpPr/>
          <p:nvPr userDrawn="1"/>
        </p:nvGrpSpPr>
        <p:grpSpPr>
          <a:xfrm>
            <a:off x="583248" y="377825"/>
            <a:ext cx="11025505" cy="195580"/>
            <a:chOff x="991" y="595"/>
            <a:chExt cx="17363" cy="308"/>
          </a:xfrm>
        </p:grpSpPr>
        <p:pic>
          <p:nvPicPr>
            <p:cNvPr id="16" name="图片 15" descr="资源 1艾特网能横板"/>
            <p:cNvPicPr>
              <a:picLocks noChangeAspect="1"/>
            </p:cNvPicPr>
            <p:nvPr>
              <p:custDataLst>
                <p:tags r:id="rId5"/>
              </p:custDataLst>
            </p:nvPr>
          </p:nvPicPr>
          <p:blipFill>
            <a:blip r:embed="rId6" cstate="print"/>
            <a:stretch>
              <a:fillRect/>
            </a:stretch>
          </p:blipFill>
          <p:spPr>
            <a:xfrm>
              <a:off x="991" y="618"/>
              <a:ext cx="2172" cy="262"/>
            </a:xfrm>
            <a:prstGeom prst="rect">
              <a:avLst/>
            </a:prstGeom>
          </p:spPr>
        </p:pic>
        <p:pic>
          <p:nvPicPr>
            <p:cNvPr id="17" name="图片 16" descr="广告语"/>
            <p:cNvPicPr>
              <a:picLocks noChangeAspect="1"/>
            </p:cNvPicPr>
            <p:nvPr>
              <p:custDataLst>
                <p:tags r:id="rId7"/>
              </p:custDataLst>
            </p:nvPr>
          </p:nvPicPr>
          <p:blipFill>
            <a:blip r:embed="rId8" cstate="print"/>
            <a:stretch>
              <a:fillRect/>
            </a:stretch>
          </p:blipFill>
          <p:spPr>
            <a:xfrm>
              <a:off x="16236" y="595"/>
              <a:ext cx="2119" cy="309"/>
            </a:xfrm>
            <a:prstGeom prst="rect">
              <a:avLst/>
            </a:prstGeom>
          </p:spPr>
        </p:pic>
      </p:grpSp>
    </p:spTree>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fld id="{44D3CECD-B03C-486F-B8E1-EFF9A7F93DEC}" type="datetimeFigureOut">
              <a:rPr kumimoji="0" lang="zh-CN" altLang="en-US" sz="18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8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lIns="121917" tIns="60958" rIns="121917" bIns="60958"/>
          <a:lstStyle/>
          <a:p>
            <a:pPr marL="0" marR="0" lvl="0" indent="0" algn="l" defTabSz="914400" rtl="0" eaLnBrk="1" fontAlgn="auto" latinLnBrk="0" hangingPunct="1">
              <a:lnSpc>
                <a:spcPct val="100000"/>
              </a:lnSpc>
              <a:spcBef>
                <a:spcPts val="0"/>
              </a:spcBef>
              <a:spcAft>
                <a:spcPts val="0"/>
              </a:spcAft>
              <a:buClrTx/>
              <a:buSzTx/>
              <a:buFontTx/>
              <a:buNone/>
              <a:defRPr/>
            </a:pPr>
            <a:fld id="{BF34F5AC-D349-4983-BFB6-458C8167C6D7}" type="slidenum">
              <a:rPr kumimoji="0" lang="zh-CN" altLang="en-US" sz="1800" b="0" i="0" u="none" strike="noStrike" kern="1200" cap="none" spc="0" normalizeH="0" baseline="0" noProof="0" smtClean="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rPr>
            </a:fld>
            <a:endParaRPr kumimoji="0" lang="zh-CN" altLang="en-US" sz="1800" b="0" i="0" u="none" strike="noStrike" kern="1200" cap="none" spc="0" normalizeH="0" baseline="0" noProof="0">
              <a:ln>
                <a:noFill/>
              </a:ln>
              <a:solidFill>
                <a:prstClr val="black">
                  <a:tint val="7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E5496"/>
                </a:solidFill>
                <a:latin typeface="微软雅黑" panose="020B0503020204020204" pitchFamily="34" charset="-122"/>
                <a:cs typeface="微软雅黑" panose="020B0503020204020204" pitchFamily="34" charset="-122"/>
              </a:defRPr>
            </a:lvl1pPr>
          </a:lstStyle>
          <a:p/>
        </p:txBody>
      </p:sp>
      <p:sp>
        <p:nvSpPr>
          <p:cNvPr id="3" name="Holder 3"/>
          <p:cNvSpPr>
            <a:spLocks noGrp="1"/>
          </p:cNvSpPr>
          <p:nvPr>
            <p:ph sz="half" idx="2"/>
          </p:nvPr>
        </p:nvSpPr>
        <p:spPr>
          <a:xfrm>
            <a:off x="441282" y="1796289"/>
            <a:ext cx="3755813" cy="263149"/>
          </a:xfrm>
          <a:prstGeom prst="rect">
            <a:avLst/>
          </a:prstGeom>
        </p:spPr>
        <p:txBody>
          <a:bodyPr wrap="square" lIns="0" tIns="0" rIns="0" bIns="0">
            <a:spAutoFit/>
          </a:bodyPr>
          <a:lstStyle>
            <a:lvl1pPr>
              <a:defRPr sz="1900" b="0" i="0">
                <a:solidFill>
                  <a:schemeClr val="tx1"/>
                </a:solidFill>
                <a:latin typeface="微软雅黑" panose="020B0503020204020204" pitchFamily="34" charset="-122"/>
                <a:cs typeface="微软雅黑" panose="020B0503020204020204" pitchFamily="34" charset="-122"/>
              </a:defRPr>
            </a:lvl1pPr>
          </a:lstStyle>
          <a:p/>
        </p:txBody>
      </p:sp>
      <p:sp>
        <p:nvSpPr>
          <p:cNvPr id="4" name="Holder 4"/>
          <p:cNvSpPr>
            <a:spLocks noGrp="1"/>
          </p:cNvSpPr>
          <p:nvPr>
            <p:ph sz="half" idx="3"/>
          </p:nvPr>
        </p:nvSpPr>
        <p:spPr>
          <a:xfrm>
            <a:off x="6213179" y="1515616"/>
            <a:ext cx="5289972" cy="263149"/>
          </a:xfrm>
          <a:prstGeom prst="rect">
            <a:avLst/>
          </a:prstGeom>
        </p:spPr>
        <p:txBody>
          <a:bodyPr wrap="square" lIns="0" tIns="0" rIns="0" bIns="0">
            <a:spAutoFit/>
          </a:bodyPr>
          <a:lstStyle>
            <a:lvl1pPr>
              <a:defRPr sz="1900" b="1" i="0">
                <a:solidFill>
                  <a:schemeClr val="tx1"/>
                </a:solidFill>
                <a:latin typeface="微软雅黑" panose="020B0503020204020204" pitchFamily="34" charset="-122"/>
                <a:cs typeface="微软雅黑" panose="020B0503020204020204" pitchFamily="34" charset="-122"/>
              </a:defRPr>
            </a:lvl1pPr>
          </a:lstStyle>
          <a:p/>
        </p:txBody>
      </p:sp>
      <p:sp>
        <p:nvSpPr>
          <p:cNvPr id="5" name="Holder 5"/>
          <p:cNvSpPr>
            <a:spLocks noGrp="1"/>
          </p:cNvSpPr>
          <p:nvPr>
            <p:ph type="ftr" sz="quarter" idx="5"/>
          </p:nvPr>
        </p:nvSpPr>
        <p:spPr>
          <a:xfrm>
            <a:off x="4145280" y="6377942"/>
            <a:ext cx="3901440" cy="342900"/>
          </a:xfrm>
          <a:prstGeom prst="rect">
            <a:avLst/>
          </a:prstGeom>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tint val="75000"/>
                </a:srgbClr>
              </a:solidFill>
              <a:effectLst/>
              <a:uLnTx/>
              <a:uFillTx/>
              <a:latin typeface="微软雅黑" panose="020B0503020204020204" pitchFamily="34" charset="-122"/>
              <a:ea typeface="微软雅黑" panose="020B0503020204020204" pitchFamily="34" charset="-122"/>
              <a:cs typeface="+mn-cs"/>
            </a:endParaRPr>
          </a:p>
        </p:txBody>
      </p:sp>
      <p:sp>
        <p:nvSpPr>
          <p:cNvPr id="6" name="Holder 6"/>
          <p:cNvSpPr>
            <a:spLocks noGrp="1"/>
          </p:cNvSpPr>
          <p:nvPr>
            <p:ph type="dt" sz="half" idx="6"/>
          </p:nvPr>
        </p:nvSpPr>
        <p:spPr>
          <a:xfrm>
            <a:off x="609600" y="6377942"/>
            <a:ext cx="2804160" cy="342900"/>
          </a:xfrm>
          <a:prstGeom prst="rect">
            <a:avLst/>
          </a:prstGeom>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1D8BD707-D9CF-40AE-B4C6-C98DA3205C09}" type="datetimeFigureOut">
              <a:rPr kumimoji="0" lang="en-US" sz="1800" b="0" i="0" u="none" strike="noStrike" kern="1200" cap="none" spc="0" normalizeH="0" baseline="0" noProof="0">
                <a:ln>
                  <a:noFill/>
                </a:ln>
                <a:solidFill>
                  <a:srgbClr val="000000">
                    <a:tint val="75000"/>
                  </a:srgbClr>
                </a:solidFill>
                <a:effectLst/>
                <a:uLnTx/>
                <a:uFillTx/>
                <a:latin typeface="微软雅黑" panose="020B0503020204020204" pitchFamily="34" charset="-122"/>
                <a:ea typeface="微软雅黑" panose="020B0503020204020204" pitchFamily="34" charset="-122"/>
                <a:cs typeface="+mn-cs"/>
              </a:rPr>
            </a:fld>
            <a:endParaRPr kumimoji="0" lang="en-US" sz="1800" b="0" i="0" u="none" strike="noStrike" kern="1200" cap="none" spc="0" normalizeH="0" baseline="0" noProof="0">
              <a:ln>
                <a:noFill/>
              </a:ln>
              <a:solidFill>
                <a:srgbClr val="000000">
                  <a:tint val="75000"/>
                </a:srgbClr>
              </a:solidFill>
              <a:effectLst/>
              <a:uLnTx/>
              <a:uFillTx/>
              <a:latin typeface="微软雅黑" panose="020B0503020204020204" pitchFamily="34" charset="-122"/>
              <a:ea typeface="微软雅黑" panose="020B0503020204020204" pitchFamily="34" charset="-122"/>
              <a:cs typeface="+mn-cs"/>
            </a:endParaRPr>
          </a:p>
        </p:txBody>
      </p:sp>
      <p:sp>
        <p:nvSpPr>
          <p:cNvPr id="7" name="Holder 7"/>
          <p:cNvSpPr>
            <a:spLocks noGrp="1"/>
          </p:cNvSpPr>
          <p:nvPr>
            <p:ph type="sldNum" sz="quarter" idx="7"/>
          </p:nvPr>
        </p:nvSpPr>
        <p:spPr>
          <a:xfrm>
            <a:off x="8778240" y="6377942"/>
            <a:ext cx="2804160" cy="342900"/>
          </a:xfrm>
          <a:prstGeom prst="rect">
            <a:avLst/>
          </a:prstGeom>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6F15528-21DE-4FAA-801E-634DDDAF4B2B}" type="slidenum">
              <a:rPr kumimoji="0" sz="1800" b="0" i="0" u="none" strike="noStrike" kern="1200" cap="none" spc="0" normalizeH="0" baseline="0" noProof="0">
                <a:ln>
                  <a:noFill/>
                </a:ln>
                <a:solidFill>
                  <a:srgbClr val="000000">
                    <a:tint val="75000"/>
                  </a:srgbClr>
                </a:solidFill>
                <a:effectLst/>
                <a:uLnTx/>
                <a:uFillTx/>
                <a:latin typeface="微软雅黑" panose="020B0503020204020204" pitchFamily="34" charset="-122"/>
                <a:ea typeface="微软雅黑" panose="020B0503020204020204" pitchFamily="34" charset="-122"/>
                <a:cs typeface="+mn-cs"/>
              </a:rPr>
            </a:fld>
            <a:endParaRPr kumimoji="0" sz="1800" b="0" i="0" u="none" strike="noStrike" kern="1200" cap="none" spc="0" normalizeH="0" baseline="0" noProof="0">
              <a:ln>
                <a:noFill/>
              </a:ln>
              <a:solidFill>
                <a:srgbClr val="000000">
                  <a:tint val="7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导航正文01">
    <p:spTree>
      <p:nvGrpSpPr>
        <p:cNvPr id="1" name=""/>
        <p:cNvGrpSpPr/>
        <p:nvPr/>
      </p:nvGrpSpPr>
      <p:grpSpPr>
        <a:xfrm>
          <a:off x="0" y="0"/>
          <a:ext cx="0" cy="0"/>
          <a:chOff x="0" y="0"/>
          <a:chExt cx="0" cy="0"/>
        </a:xfrm>
      </p:grpSpPr>
      <p:sp>
        <p:nvSpPr>
          <p:cNvPr id="14" name="object 6"/>
          <p:cNvSpPr/>
          <p:nvPr userDrawn="1">
            <p:custDataLst>
              <p:tags r:id="rId2"/>
            </p:custDataLst>
          </p:nvPr>
        </p:nvSpPr>
        <p:spPr>
          <a:xfrm>
            <a:off x="211836" y="0"/>
            <a:ext cx="448309" cy="1028700"/>
          </a:xfrm>
          <a:custGeom>
            <a:avLst/>
            <a:gdLst/>
            <a:ahLst/>
            <a:cxnLst/>
            <a:rect l="l" t="t" r="r" b="b"/>
            <a:pathLst>
              <a:path w="448309" h="1028700">
                <a:moveTo>
                  <a:pt x="448056" y="0"/>
                </a:moveTo>
                <a:lnTo>
                  <a:pt x="0" y="0"/>
                </a:lnTo>
                <a:lnTo>
                  <a:pt x="0" y="804672"/>
                </a:lnTo>
                <a:lnTo>
                  <a:pt x="6511" y="858499"/>
                </a:lnTo>
                <a:lnTo>
                  <a:pt x="25006" y="907612"/>
                </a:lnTo>
                <a:lnTo>
                  <a:pt x="53928" y="950455"/>
                </a:lnTo>
                <a:lnTo>
                  <a:pt x="91721" y="985467"/>
                </a:lnTo>
                <a:lnTo>
                  <a:pt x="136827" y="1011090"/>
                </a:lnTo>
                <a:lnTo>
                  <a:pt x="187690" y="1025767"/>
                </a:lnTo>
                <a:lnTo>
                  <a:pt x="224028" y="1028700"/>
                </a:lnTo>
                <a:lnTo>
                  <a:pt x="242401" y="1027957"/>
                </a:lnTo>
                <a:lnTo>
                  <a:pt x="294836" y="1017276"/>
                </a:lnTo>
                <a:lnTo>
                  <a:pt x="342034" y="995128"/>
                </a:lnTo>
                <a:lnTo>
                  <a:pt x="382438" y="963072"/>
                </a:lnTo>
                <a:lnTo>
                  <a:pt x="414490" y="922667"/>
                </a:lnTo>
                <a:lnTo>
                  <a:pt x="436634" y="875470"/>
                </a:lnTo>
                <a:lnTo>
                  <a:pt x="447313" y="823041"/>
                </a:lnTo>
                <a:lnTo>
                  <a:pt x="448056" y="804672"/>
                </a:lnTo>
                <a:lnTo>
                  <a:pt x="448056" y="0"/>
                </a:lnTo>
                <a:close/>
              </a:path>
            </a:pathLst>
          </a:custGeom>
          <a:solidFill>
            <a:srgbClr val="5B9BD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object 7"/>
          <p:cNvSpPr/>
          <p:nvPr userDrawn="1">
            <p:custDataLst>
              <p:tags r:id="rId3"/>
            </p:custDataLst>
          </p:nvPr>
        </p:nvSpPr>
        <p:spPr>
          <a:xfrm>
            <a:off x="303747" y="672221"/>
            <a:ext cx="264795" cy="265430"/>
          </a:xfrm>
          <a:custGeom>
            <a:avLst/>
            <a:gdLst/>
            <a:ahLst/>
            <a:cxnLst/>
            <a:rect l="l" t="t" r="r" b="b"/>
            <a:pathLst>
              <a:path w="264795" h="265430">
                <a:moveTo>
                  <a:pt x="126036" y="0"/>
                </a:moveTo>
                <a:lnTo>
                  <a:pt x="85848" y="8278"/>
                </a:lnTo>
                <a:lnTo>
                  <a:pt x="51124" y="28292"/>
                </a:lnTo>
                <a:lnTo>
                  <a:pt x="23890" y="58537"/>
                </a:lnTo>
                <a:lnTo>
                  <a:pt x="6173" y="97512"/>
                </a:lnTo>
                <a:lnTo>
                  <a:pt x="0" y="143713"/>
                </a:lnTo>
                <a:lnTo>
                  <a:pt x="1994" y="158046"/>
                </a:lnTo>
                <a:lnTo>
                  <a:pt x="16544" y="197503"/>
                </a:lnTo>
                <a:lnTo>
                  <a:pt x="42161" y="229875"/>
                </a:lnTo>
                <a:lnTo>
                  <a:pt x="76557" y="252880"/>
                </a:lnTo>
                <a:lnTo>
                  <a:pt x="117442" y="264236"/>
                </a:lnTo>
                <a:lnTo>
                  <a:pt x="132116" y="265038"/>
                </a:lnTo>
                <a:lnTo>
                  <a:pt x="144650" y="264454"/>
                </a:lnTo>
                <a:lnTo>
                  <a:pt x="185554" y="253809"/>
                </a:lnTo>
                <a:lnTo>
                  <a:pt x="220176" y="231429"/>
                </a:lnTo>
                <a:lnTo>
                  <a:pt x="246268" y="199473"/>
                </a:lnTo>
                <a:lnTo>
                  <a:pt x="261582" y="160098"/>
                </a:lnTo>
                <a:lnTo>
                  <a:pt x="264694" y="130792"/>
                </a:lnTo>
                <a:lnTo>
                  <a:pt x="263753" y="116490"/>
                </a:lnTo>
                <a:lnTo>
                  <a:pt x="252304" y="76632"/>
                </a:lnTo>
                <a:lnTo>
                  <a:pt x="229360" y="43002"/>
                </a:lnTo>
                <a:lnTo>
                  <a:pt x="196769" y="17734"/>
                </a:lnTo>
                <a:lnTo>
                  <a:pt x="156380" y="2962"/>
                </a:lnTo>
                <a:lnTo>
                  <a:pt x="12603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userDrawn="1">
            <p:custDataLst>
              <p:tags r:id="rId4"/>
            </p:custDataLst>
          </p:nvPr>
        </p:nvSpPr>
        <p:spPr>
          <a:xfrm>
            <a:off x="10751820" y="0"/>
            <a:ext cx="1440180" cy="360000"/>
          </a:xfrm>
          <a:prstGeom prst="rect">
            <a:avLst/>
          </a:prstGeom>
          <a:solidFill>
            <a:srgbClr val="5B9BD4"/>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C:\Users\admin\Pictures\Camera Roll\PNG\资源 1艾特网能横板.png资源 1艾特网能横板"/>
          <p:cNvPicPr>
            <a:picLocks noChangeAspect="1"/>
          </p:cNvPicPr>
          <p:nvPr userDrawn="1">
            <p:custDataLst>
              <p:tags r:id="rId5"/>
            </p:custDataLst>
          </p:nvPr>
        </p:nvPicPr>
        <p:blipFill>
          <a:blip r:embed="rId6"/>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导航正文01">
    <p:spTree>
      <p:nvGrpSpPr>
        <p:cNvPr id="1" name=""/>
        <p:cNvGrpSpPr/>
        <p:nvPr/>
      </p:nvGrpSpPr>
      <p:grpSpPr>
        <a:xfrm>
          <a:off x="0" y="0"/>
          <a:ext cx="0" cy="0"/>
          <a:chOff x="0" y="0"/>
          <a:chExt cx="0" cy="0"/>
        </a:xfrm>
      </p:grpSpPr>
      <p:sp>
        <p:nvSpPr>
          <p:cNvPr id="14" name="object 6"/>
          <p:cNvSpPr/>
          <p:nvPr userDrawn="1">
            <p:custDataLst>
              <p:tags r:id="rId2"/>
            </p:custDataLst>
          </p:nvPr>
        </p:nvSpPr>
        <p:spPr>
          <a:xfrm>
            <a:off x="211836" y="0"/>
            <a:ext cx="448309" cy="1028700"/>
          </a:xfrm>
          <a:custGeom>
            <a:avLst/>
            <a:gdLst/>
            <a:ahLst/>
            <a:cxnLst/>
            <a:rect l="l" t="t" r="r" b="b"/>
            <a:pathLst>
              <a:path w="448309" h="1028700">
                <a:moveTo>
                  <a:pt x="448056" y="0"/>
                </a:moveTo>
                <a:lnTo>
                  <a:pt x="0" y="0"/>
                </a:lnTo>
                <a:lnTo>
                  <a:pt x="0" y="804672"/>
                </a:lnTo>
                <a:lnTo>
                  <a:pt x="6511" y="858499"/>
                </a:lnTo>
                <a:lnTo>
                  <a:pt x="25006" y="907612"/>
                </a:lnTo>
                <a:lnTo>
                  <a:pt x="53928" y="950455"/>
                </a:lnTo>
                <a:lnTo>
                  <a:pt x="91721" y="985467"/>
                </a:lnTo>
                <a:lnTo>
                  <a:pt x="136827" y="1011090"/>
                </a:lnTo>
                <a:lnTo>
                  <a:pt x="187690" y="1025767"/>
                </a:lnTo>
                <a:lnTo>
                  <a:pt x="224028" y="1028700"/>
                </a:lnTo>
                <a:lnTo>
                  <a:pt x="242401" y="1027957"/>
                </a:lnTo>
                <a:lnTo>
                  <a:pt x="294836" y="1017276"/>
                </a:lnTo>
                <a:lnTo>
                  <a:pt x="342034" y="995128"/>
                </a:lnTo>
                <a:lnTo>
                  <a:pt x="382438" y="963072"/>
                </a:lnTo>
                <a:lnTo>
                  <a:pt x="414490" y="922667"/>
                </a:lnTo>
                <a:lnTo>
                  <a:pt x="436634" y="875470"/>
                </a:lnTo>
                <a:lnTo>
                  <a:pt x="447313" y="823041"/>
                </a:lnTo>
                <a:lnTo>
                  <a:pt x="448056" y="804672"/>
                </a:lnTo>
                <a:lnTo>
                  <a:pt x="448056" y="0"/>
                </a:lnTo>
                <a:close/>
              </a:path>
            </a:pathLst>
          </a:custGeom>
          <a:solidFill>
            <a:srgbClr val="5B9BD4"/>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object 7"/>
          <p:cNvSpPr/>
          <p:nvPr userDrawn="1">
            <p:custDataLst>
              <p:tags r:id="rId3"/>
            </p:custDataLst>
          </p:nvPr>
        </p:nvSpPr>
        <p:spPr>
          <a:xfrm>
            <a:off x="303747" y="672221"/>
            <a:ext cx="264795" cy="265430"/>
          </a:xfrm>
          <a:custGeom>
            <a:avLst/>
            <a:gdLst/>
            <a:ahLst/>
            <a:cxnLst/>
            <a:rect l="l" t="t" r="r" b="b"/>
            <a:pathLst>
              <a:path w="264795" h="265430">
                <a:moveTo>
                  <a:pt x="126036" y="0"/>
                </a:moveTo>
                <a:lnTo>
                  <a:pt x="85848" y="8278"/>
                </a:lnTo>
                <a:lnTo>
                  <a:pt x="51124" y="28292"/>
                </a:lnTo>
                <a:lnTo>
                  <a:pt x="23890" y="58537"/>
                </a:lnTo>
                <a:lnTo>
                  <a:pt x="6173" y="97512"/>
                </a:lnTo>
                <a:lnTo>
                  <a:pt x="0" y="143713"/>
                </a:lnTo>
                <a:lnTo>
                  <a:pt x="1994" y="158046"/>
                </a:lnTo>
                <a:lnTo>
                  <a:pt x="16544" y="197503"/>
                </a:lnTo>
                <a:lnTo>
                  <a:pt x="42161" y="229875"/>
                </a:lnTo>
                <a:lnTo>
                  <a:pt x="76557" y="252880"/>
                </a:lnTo>
                <a:lnTo>
                  <a:pt x="117442" y="264236"/>
                </a:lnTo>
                <a:lnTo>
                  <a:pt x="132116" y="265038"/>
                </a:lnTo>
                <a:lnTo>
                  <a:pt x="144650" y="264454"/>
                </a:lnTo>
                <a:lnTo>
                  <a:pt x="185554" y="253809"/>
                </a:lnTo>
                <a:lnTo>
                  <a:pt x="220176" y="231429"/>
                </a:lnTo>
                <a:lnTo>
                  <a:pt x="246268" y="199473"/>
                </a:lnTo>
                <a:lnTo>
                  <a:pt x="261582" y="160098"/>
                </a:lnTo>
                <a:lnTo>
                  <a:pt x="264694" y="130792"/>
                </a:lnTo>
                <a:lnTo>
                  <a:pt x="263753" y="116490"/>
                </a:lnTo>
                <a:lnTo>
                  <a:pt x="252304" y="76632"/>
                </a:lnTo>
                <a:lnTo>
                  <a:pt x="229360" y="43002"/>
                </a:lnTo>
                <a:lnTo>
                  <a:pt x="196769" y="17734"/>
                </a:lnTo>
                <a:lnTo>
                  <a:pt x="156380" y="2962"/>
                </a:lnTo>
                <a:lnTo>
                  <a:pt x="12603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userDrawn="1">
            <p:custDataLst>
              <p:tags r:id="rId4"/>
            </p:custDataLst>
          </p:nvPr>
        </p:nvSpPr>
        <p:spPr>
          <a:xfrm>
            <a:off x="10751820" y="0"/>
            <a:ext cx="1440180" cy="360000"/>
          </a:xfrm>
          <a:prstGeom prst="rect">
            <a:avLst/>
          </a:prstGeom>
          <a:solidFill>
            <a:srgbClr val="5B9BD4"/>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2" name="图片 1" descr="C:\Users\admin\Pictures\Camera Roll\PNG\资源 1艾特网能横板.png资源 1艾特网能横板"/>
          <p:cNvPicPr>
            <a:picLocks noChangeAspect="1"/>
          </p:cNvPicPr>
          <p:nvPr userDrawn="1">
            <p:custDataLst>
              <p:tags r:id="rId5"/>
            </p:custDataLst>
          </p:nvPr>
        </p:nvPicPr>
        <p:blipFill>
          <a:blip r:embed="rId6"/>
          <a:srcRect/>
          <a:stretch>
            <a:fillRect/>
          </a:stretch>
        </p:blipFill>
        <p:spPr>
          <a:xfrm>
            <a:off x="10874560" y="108000"/>
            <a:ext cx="1194699" cy="144000"/>
          </a:xfrm>
          <a:prstGeom prst="rect">
            <a:avLst/>
          </a:prstGeom>
        </p:spPr>
      </p:pic>
    </p:spTree>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showMasterSp="0">
  <p:cSld name="1_节标题">
    <p:bg>
      <p:bgRef idx="1002">
        <a:schemeClr val="bg1"/>
      </p:bgRef>
    </p:bg>
    <p:spTree>
      <p:nvGrpSpPr>
        <p:cNvPr id="1" name=""/>
        <p:cNvGrpSpPr/>
        <p:nvPr/>
      </p:nvGrpSpPr>
      <p:grpSpPr>
        <a:xfrm>
          <a:off x="0" y="0"/>
          <a:ext cx="0" cy="0"/>
          <a:chOff x="0" y="0"/>
          <a:chExt cx="0" cy="0"/>
        </a:xfrm>
      </p:grpSpPr>
      <p:pic>
        <p:nvPicPr>
          <p:cNvPr id="3" name="图片 2" descr="背景2"/>
          <p:cNvPicPr/>
          <p:nvPr userDrawn="1"/>
        </p:nvPicPr>
        <p:blipFill>
          <a:blip r:embed="rId2"/>
          <a:stretch>
            <a:fillRect/>
          </a:stretch>
        </p:blipFill>
        <p:spPr>
          <a:xfrm>
            <a:off x="0"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标题 1"/>
          <p:cNvSpPr>
            <a:spLocks noGrp="1"/>
          </p:cNvSpPr>
          <p:nvPr>
            <p:ph type="ctrTitle"/>
          </p:nvPr>
        </p:nvSpPr>
        <p:spPr>
          <a:xfrm>
            <a:off x="1524000" y="2331719"/>
            <a:ext cx="9144000" cy="1178243"/>
          </a:xfrm>
        </p:spPr>
        <p:txBody>
          <a:bodyPr anchor="b">
            <a:normAutofit/>
          </a:bodyPr>
          <a:lstStyle>
            <a:lvl1pPr algn="ctr">
              <a:defRPr sz="5400"/>
            </a:lvl1pPr>
          </a:lstStyle>
          <a:p>
            <a:r>
              <a:rPr lang="zh-CN" altLang="en-US" dirty="0" smtClean="0"/>
              <a:t>单击此处编辑母版标题样式</a:t>
            </a:r>
            <a:endParaRPr lang="zh-CN" altLang="en-US" dirty="0"/>
          </a:p>
        </p:txBody>
      </p:sp>
      <p:sp>
        <p:nvSpPr>
          <p:cNvPr id="5" name="副标题 2"/>
          <p:cNvSpPr>
            <a:spLocks noGrp="1"/>
          </p:cNvSpPr>
          <p:nvPr>
            <p:ph type="subTitle" idx="1" hasCustomPrompt="1"/>
          </p:nvPr>
        </p:nvSpPr>
        <p:spPr>
          <a:xfrm>
            <a:off x="1524000" y="3768634"/>
            <a:ext cx="9144000" cy="148916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6" name="矩形 5"/>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7" name="图片 6"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矩形 8"/>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10" name="图片 9"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9" name="矩形 8"/>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10" name="图片 9"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内容">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onsolas" panose="020B0609020204030204"/>
              <a:ea typeface="微软雅黑 Light" panose="020B0502040204020203"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
        <p:nvSpPr>
          <p:cNvPr id="5"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7" name="文本占位符 2"/>
          <p:cNvSpPr>
            <a:spLocks noGrp="1"/>
          </p:cNvSpPr>
          <p:nvPr>
            <p:ph idx="1" hasCustomPrompt="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矩形 9"/>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11" name="图片 10"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
        <p:nvSpPr>
          <p:cNvPr id="12" name="标题 1"/>
          <p:cNvSpPr>
            <a:spLocks noGrp="1"/>
          </p:cNvSpPr>
          <p:nvPr>
            <p:ph type="title"/>
          </p:nvPr>
        </p:nvSpPr>
        <p:spPr>
          <a:xfrm>
            <a:off x="838200" y="488316"/>
            <a:ext cx="10515600" cy="1007382"/>
          </a:xfr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6" name="矩形 5"/>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7" name="图片 6"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987424"/>
            <a:ext cx="3932237" cy="1069975"/>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987424"/>
            <a:ext cx="3932237" cy="1069975"/>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8" name="矩形 7"/>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矩形 6"/>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8" name="图片 7"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561703"/>
            <a:ext cx="2628900" cy="561526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561703"/>
            <a:ext cx="7734300" cy="5615260"/>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矩形 6"/>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8" name="图片 7"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12" name="矩形 11"/>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0" y="108000"/>
            <a:ext cx="1194699" cy="144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showMasterSp="0" userDrawn="1">
  <p:cSld name="2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图片1"/>
          <p:cNvPicPr>
            <a:picLocks noChangeAspect="1"/>
          </p:cNvPicPr>
          <p:nvPr userDrawn="1"/>
        </p:nvPicPr>
        <p:blipFill>
          <a:blip r:embed="rId6"/>
          <a:stretch>
            <a:fillRect/>
          </a:stretch>
        </p:blipFill>
        <p:spPr>
          <a:xfrm>
            <a:off x="5080" y="0"/>
            <a:ext cx="12215495" cy="6858000"/>
          </a:xfrm>
          <a:prstGeom prst="rect">
            <a:avLst/>
          </a:prstGeom>
        </p:spPr>
      </p:pic>
      <p:pic>
        <p:nvPicPr>
          <p:cNvPr id="8" name="图片 7" descr="图片1"/>
          <p:cNvPicPr>
            <a:picLocks noChangeAspect="1"/>
          </p:cNvPicPr>
          <p:nvPr userDrawn="1">
            <p:custDataLst>
              <p:tags r:id="rId7"/>
            </p:custDataLst>
          </p:nvPr>
        </p:nvPicPr>
        <p:blipFill>
          <a:blip r:embed="rId6"/>
          <a:stretch>
            <a:fillRect/>
          </a:stretch>
        </p:blipFill>
        <p:spPr>
          <a:xfrm>
            <a:off x="-1587" y="-7711"/>
            <a:ext cx="12215495" cy="6858000"/>
          </a:xfrm>
          <a:prstGeom prst="rect">
            <a:avLst/>
          </a:prstGeom>
          <a:gradFill>
            <a:gsLst>
              <a:gs pos="0">
                <a:schemeClr val="accent1"/>
              </a:gs>
              <a:gs pos="27000">
                <a:srgbClr val="0870BC">
                  <a:alpha val="41000"/>
                </a:srgbClr>
              </a:gs>
              <a:gs pos="100000">
                <a:schemeClr val="accent1">
                  <a:alpha val="0"/>
                </a:schemeClr>
              </a:gs>
            </a:gsLst>
            <a:lin ang="21060000" scaled="0"/>
          </a:gradFill>
        </p:spPr>
      </p:pic>
      <p:sp>
        <p:nvSpPr>
          <p:cNvPr id="9" name="矩形 8"/>
          <p:cNvSpPr/>
          <p:nvPr userDrawn="1"/>
        </p:nvSpPr>
        <p:spPr>
          <a:xfrm>
            <a:off x="0" y="6003925"/>
            <a:ext cx="12212320" cy="854075"/>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2" name="矩形 11"/>
          <p:cNvSpPr/>
          <p:nvPr userDrawn="1"/>
        </p:nvSpPr>
        <p:spPr>
          <a:xfrm>
            <a:off x="1" y="6000751"/>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3" name="矩形 12"/>
          <p:cNvSpPr/>
          <p:nvPr userDrawn="1">
            <p:custDataLst>
              <p:tags r:id="rId8"/>
            </p:custDataLst>
          </p:nvPr>
        </p:nvSpPr>
        <p:spPr>
          <a:xfrm>
            <a:off x="11377930" y="6000750"/>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grpSp>
        <p:nvGrpSpPr>
          <p:cNvPr id="14" name="组合 13"/>
          <p:cNvGrpSpPr/>
          <p:nvPr userDrawn="1"/>
        </p:nvGrpSpPr>
        <p:grpSpPr>
          <a:xfrm>
            <a:off x="583248" y="377825"/>
            <a:ext cx="11025505" cy="195580"/>
            <a:chOff x="991" y="595"/>
            <a:chExt cx="17363" cy="308"/>
          </a:xfrm>
        </p:grpSpPr>
        <p:pic>
          <p:nvPicPr>
            <p:cNvPr id="15" name="图片 14" descr="资源 1艾特网能横板"/>
            <p:cNvPicPr>
              <a:picLocks noChangeAspect="1"/>
            </p:cNvPicPr>
            <p:nvPr/>
          </p:nvPicPr>
          <p:blipFill>
            <a:blip r:embed="rId3" cstate="print"/>
            <a:stretch>
              <a:fillRect/>
            </a:stretch>
          </p:blipFill>
          <p:spPr>
            <a:xfrm>
              <a:off x="991" y="618"/>
              <a:ext cx="2172" cy="262"/>
            </a:xfrm>
            <a:prstGeom prst="rect">
              <a:avLst/>
            </a:prstGeom>
          </p:spPr>
        </p:pic>
        <p:pic>
          <p:nvPicPr>
            <p:cNvPr id="16" name="图片 15" descr="广告语"/>
            <p:cNvPicPr>
              <a:picLocks noChangeAspect="1"/>
            </p:cNvPicPr>
            <p:nvPr/>
          </p:nvPicPr>
          <p:blipFill>
            <a:blip r:embed="rId5" cstate="print"/>
            <a:stretch>
              <a:fillRect/>
            </a:stretch>
          </p:blipFill>
          <p:spPr>
            <a:xfrm>
              <a:off x="16236" y="595"/>
              <a:ext cx="2119" cy="309"/>
            </a:xfrm>
            <a:prstGeom prst="rect">
              <a:avLst/>
            </a:prstGeom>
          </p:spPr>
        </p:pic>
      </p:grpSp>
      <p:sp>
        <p:nvSpPr>
          <p:cNvPr id="17" name="标题 1"/>
          <p:cNvSpPr>
            <a:spLocks noGrp="1"/>
          </p:cNvSpPr>
          <p:nvPr>
            <p:ph type="ctrTitle"/>
          </p:nvPr>
        </p:nvSpPr>
        <p:spPr>
          <a:xfrm>
            <a:off x="2233930" y="1589314"/>
            <a:ext cx="8859202" cy="2017486"/>
          </a:xfrm>
        </p:spPr>
        <p:txBody>
          <a:bodyPr anchor="ctr">
            <a:normAutofit/>
          </a:bodyPr>
          <a:lstStyle>
            <a:lvl1pPr algn="r">
              <a:defRPr sz="5400">
                <a:solidFill>
                  <a:schemeClr val="bg1"/>
                </a:solidFill>
              </a:defRPr>
            </a:lvl1pPr>
          </a:lstStyle>
          <a:p>
            <a:r>
              <a:rPr lang="zh-CN" altLang="en-US" dirty="0" smtClean="0"/>
              <a:t>单击此处编辑母版标题样式</a:t>
            </a:r>
            <a:endParaRPr lang="zh-CN" altLang="en-US" dirty="0"/>
          </a:p>
        </p:txBody>
      </p:sp>
      <p:sp>
        <p:nvSpPr>
          <p:cNvPr id="18" name="副标题 2"/>
          <p:cNvSpPr>
            <a:spLocks noGrp="1"/>
          </p:cNvSpPr>
          <p:nvPr>
            <p:ph type="subTitle" idx="1" hasCustomPrompt="1"/>
          </p:nvPr>
        </p:nvSpPr>
        <p:spPr>
          <a:xfrm>
            <a:off x="2227263" y="3836126"/>
            <a:ext cx="8865869" cy="133476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单击以编辑母版副标题样式</a:t>
            </a:r>
            <a:endParaRPr lang="zh-CN" altLang="en-US" dirty="0"/>
          </a:p>
        </p:txBody>
      </p:sp>
      <p:sp>
        <p:nvSpPr>
          <p:cNvPr id="20" name="文本占位符 3"/>
          <p:cNvSpPr>
            <a:spLocks noGrp="1"/>
          </p:cNvSpPr>
          <p:nvPr>
            <p:ph type="body" sz="half" idx="2" hasCustomPrompt="1"/>
          </p:nvPr>
        </p:nvSpPr>
        <p:spPr>
          <a:xfrm>
            <a:off x="841058" y="6262914"/>
            <a:ext cx="10528617" cy="4499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编辑母版文本样式</a:t>
            </a:r>
            <a:endParaRPr lang="zh-CN" altLang="en-US" dirty="0" smtClean="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
        <p:nvSpPr>
          <p:cNvPr id="6" name="文本框 5"/>
          <p:cNvSpPr txBox="1"/>
          <p:nvPr userDrawn="1">
            <p:custDataLst>
              <p:tags r:id="rId6"/>
            </p:custDataLst>
          </p:nvPr>
        </p:nvSpPr>
        <p:spPr>
          <a:xfrm>
            <a:off x="362647" y="1894689"/>
            <a:ext cx="7418288" cy="1568450"/>
          </a:xfrm>
          <a:prstGeom prst="rect">
            <a:avLst/>
          </a:prstGeom>
          <a:noFill/>
        </p:spPr>
        <p:txBody>
          <a:bodyPr vert="horz"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rPr>
              <a:t>目录</a:t>
            </a:r>
            <a:endParaRPr kumimoji="0" lang="zh-CN" altLang="en-US" sz="9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8" name="矩形 7"/>
          <p:cNvSpPr/>
          <p:nvPr userDrawn="1"/>
        </p:nvSpPr>
        <p:spPr>
          <a:xfrm>
            <a:off x="0" y="3683000"/>
            <a:ext cx="12192000" cy="3175000"/>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9" name="矩形 8"/>
          <p:cNvSpPr/>
          <p:nvPr userDrawn="1"/>
        </p:nvSpPr>
        <p:spPr>
          <a:xfrm>
            <a:off x="2807970" y="3694430"/>
            <a:ext cx="9384030" cy="2646045"/>
          </a:xfrm>
          <a:prstGeom prst="rect">
            <a:avLst/>
          </a:prstGeom>
          <a:solidFill>
            <a:schemeClr val="tx2">
              <a:lumMod val="20000"/>
              <a:lumOff val="80000"/>
              <a:alpha val="21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28" name="矩形 27"/>
          <p:cNvSpPr/>
          <p:nvPr userDrawn="1"/>
        </p:nvSpPr>
        <p:spPr>
          <a:xfrm>
            <a:off x="0" y="6325849"/>
            <a:ext cx="5276538" cy="532151"/>
          </a:xfrm>
          <a:prstGeom prst="rect">
            <a:avLst/>
          </a:prstGeom>
          <a:solidFill>
            <a:schemeClr val="accent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29" name="文本框 28"/>
          <p:cNvSpPr txBox="1"/>
          <p:nvPr userDrawn="1">
            <p:custDataLst>
              <p:tags r:id="rId7"/>
            </p:custDataLst>
          </p:nvPr>
        </p:nvSpPr>
        <p:spPr>
          <a:xfrm>
            <a:off x="10104505" y="6447145"/>
            <a:ext cx="1642110" cy="289560"/>
          </a:xfrm>
          <a:prstGeom prst="rect">
            <a:avLst/>
          </a:prstGeom>
          <a:noFill/>
        </p:spPr>
        <p:txBody>
          <a:bodyPr wrap="square">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rPr>
              <a:t>www.iteaq.com</a:t>
            </a:r>
            <a:endParaRPr kumimoji="0" lang="zh-CN" altLang="en-US"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showMasterSp="0" userDrawn="1">
  <p:cSld name="4_自定义版式">
    <p:bg>
      <p:bgPr>
        <a:solidFill>
          <a:srgbClr val="419BE1"/>
        </a:solidFill>
        <a:effectLst/>
      </p:bgPr>
    </p:bg>
    <p:spTree>
      <p:nvGrpSpPr>
        <p:cNvPr id="1" name=""/>
        <p:cNvGrpSpPr/>
        <p:nvPr/>
      </p:nvGrpSpPr>
      <p:grpSpPr>
        <a:xfrm>
          <a:off x="0" y="0"/>
          <a:ext cx="0" cy="0"/>
          <a:chOff x="0" y="0"/>
          <a:chExt cx="0" cy="0"/>
        </a:xfrm>
      </p:grpSpPr>
      <p:sp>
        <p:nvSpPr>
          <p:cNvPr id="13"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9-1.png台历内页19-1"/>
          <p:cNvPicPr>
            <a:picLocks noChangeAspect="1"/>
          </p:cNvPicPr>
          <p:nvPr userDrawn="1">
            <p:custDataLst>
              <p:tags r:id="rId6"/>
            </p:custDataLst>
          </p:nvPr>
        </p:nvPicPr>
        <p:blipFill>
          <a:blip r:embed="rId7"/>
          <a:srcRect/>
          <a:stretch>
            <a:fillRect/>
          </a:stretch>
        </p:blipFill>
        <p:spPr>
          <a:xfrm>
            <a:off x="-1270" y="2999105"/>
            <a:ext cx="6837680" cy="3858895"/>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5"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01</a:t>
            </a:r>
            <a:endParaRPr lang="en-US" altLang="zh-CN" dirty="0" smtClean="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showMasterSp="0" userDrawn="1">
  <p:cSld name="5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1.png台历内页1-1"/>
          <p:cNvPicPr>
            <a:picLocks noChangeAspect="1"/>
          </p:cNvPicPr>
          <p:nvPr userDrawn="1">
            <p:custDataLst>
              <p:tags r:id="rId6"/>
            </p:custDataLst>
          </p:nvPr>
        </p:nvPicPr>
        <p:blipFill>
          <a:blip r:embed="rId7"/>
          <a:srcRect/>
          <a:stretch>
            <a:fillRect/>
          </a:stretch>
        </p:blipFill>
        <p:spPr>
          <a:xfrm>
            <a:off x="-1270" y="2999105"/>
            <a:ext cx="6499860" cy="3858895"/>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2"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3"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02</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showMasterSp="0" userDrawn="1">
  <p:cSld name="7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6-1.png台历内页16-1"/>
          <p:cNvPicPr>
            <a:picLocks noChangeAspect="1"/>
          </p:cNvPicPr>
          <p:nvPr userDrawn="1">
            <p:custDataLst>
              <p:tags r:id="rId6"/>
            </p:custDataLst>
          </p:nvPr>
        </p:nvPicPr>
        <p:blipFill>
          <a:blip r:embed="rId7"/>
          <a:srcRect/>
          <a:stretch>
            <a:fillRect/>
          </a:stretch>
        </p:blipFill>
        <p:spPr>
          <a:xfrm>
            <a:off x="1665" y="2999105"/>
            <a:ext cx="7718400" cy="3859200"/>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9"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2"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03</a:t>
            </a:r>
            <a:endParaRPr lang="en-US" altLang="zh-CN" dirty="0" smtClean="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showMasterSp="0" userDrawn="1">
  <p:cSld name="8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pic>
        <p:nvPicPr>
          <p:cNvPr id="6" name="图片 5" descr="H:\ps文件\台历月份照片\处理\台历内页11.png台历内页11"/>
          <p:cNvPicPr>
            <a:picLocks noChangeAspect="1"/>
          </p:cNvPicPr>
          <p:nvPr userDrawn="1">
            <p:custDataLst>
              <p:tags r:id="rId6"/>
            </p:custDataLst>
          </p:nvPr>
        </p:nvPicPr>
        <p:blipFill>
          <a:blip r:embed="rId7"/>
          <a:srcRect/>
          <a:stretch>
            <a:fillRect/>
          </a:stretch>
        </p:blipFill>
        <p:spPr>
          <a:xfrm>
            <a:off x="-1270" y="2999105"/>
            <a:ext cx="7718400" cy="3859200"/>
          </a:xfrm>
          <a:prstGeom prst="rect">
            <a:avLst/>
          </a:prstGeom>
        </p:spPr>
      </p:pic>
      <p:sp>
        <p:nvSpPr>
          <p:cNvPr id="8" name="矩形: 圆角 28"/>
          <p:cNvSpPr/>
          <p:nvPr userDrawn="1">
            <p:custDataLst>
              <p:tags r:id="rId8"/>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9"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12"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04</a:t>
            </a:r>
            <a:endParaRPr lang="en-US" altLang="zh-CN" dirty="0" smtClean="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showMasterSp="0" userDrawn="1">
  <p:cSld name="9_自定义版式">
    <p:bg>
      <p:bgPr>
        <a:solidFill>
          <a:srgbClr val="419BE1"/>
        </a:solidFill>
        <a:effectLst/>
      </p:bgPr>
    </p:bg>
    <p:spTree>
      <p:nvGrpSpPr>
        <p:cNvPr id="1" name=""/>
        <p:cNvGrpSpPr/>
        <p:nvPr/>
      </p:nvGrpSpPr>
      <p:grpSpPr>
        <a:xfrm>
          <a:off x="0" y="0"/>
          <a:ext cx="0" cy="0"/>
          <a:chOff x="0" y="0"/>
          <a:chExt cx="0" cy="0"/>
        </a:xfrm>
      </p:grpSpPr>
      <p:pic>
        <p:nvPicPr>
          <p:cNvPr id="9" name="图片 8" descr="H:\ps文件\台历月份照片\处理\台历内页6-2.png台历内页6-2"/>
          <p:cNvPicPr>
            <a:picLocks noChangeAspect="1"/>
          </p:cNvPicPr>
          <p:nvPr userDrawn="1">
            <p:custDataLst>
              <p:tags r:id="rId2"/>
            </p:custDataLst>
          </p:nvPr>
        </p:nvPicPr>
        <p:blipFill>
          <a:blip r:embed="rId3"/>
          <a:srcRect/>
          <a:stretch>
            <a:fillRect/>
          </a:stretch>
        </p:blipFill>
        <p:spPr>
          <a:xfrm>
            <a:off x="-1270" y="2999105"/>
            <a:ext cx="5908675" cy="3858895"/>
          </a:xfrm>
          <a:prstGeom prst="rect">
            <a:avLst/>
          </a:prstGeom>
        </p:spPr>
      </p:pic>
      <p:sp>
        <p:nvSpPr>
          <p:cNvPr id="12" name="矩形: 圆角 28"/>
          <p:cNvSpPr/>
          <p:nvPr userDrawn="1">
            <p:custDataLst>
              <p:tags r:id="rId4"/>
            </p:custDataLst>
          </p:nvPr>
        </p:nvSpPr>
        <p:spPr>
          <a:xfrm>
            <a:off x="-1270" y="2999105"/>
            <a:ext cx="12193270" cy="3858895"/>
          </a:xfrm>
          <a:prstGeom prst="roundRect">
            <a:avLst>
              <a:gd name="adj" fmla="val 0"/>
            </a:avLst>
          </a:prstGeom>
          <a:gradFill flip="none" rotWithShape="1">
            <a:gsLst>
              <a:gs pos="0">
                <a:srgbClr val="419BE1"/>
              </a:gs>
              <a:gs pos="82000">
                <a:srgbClr val="419BE1">
                  <a:alpha val="0"/>
                </a:srgbClr>
              </a:gs>
              <a:gs pos="51000">
                <a:srgbClr val="419BE1"/>
              </a:gs>
              <a:gs pos="100000">
                <a:srgbClr val="419BE1">
                  <a:alpha val="0"/>
                </a:srgbClr>
              </a:gs>
            </a:gsLst>
            <a:lin ang="10500000" scaled="1"/>
            <a:tileRect/>
          </a:gradFill>
          <a:ln w="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5"/>
              </p:custDataLst>
            </p:nvPr>
          </p:nvPicPr>
          <p:blipFill>
            <a:blip r:embed="rId6"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7"/>
              </p:custDataLst>
            </p:nvPr>
          </p:nvPicPr>
          <p:blipFill>
            <a:blip r:embed="rId8" cstate="print"/>
            <a:stretch>
              <a:fillRect/>
            </a:stretch>
          </p:blipFill>
          <p:spPr>
            <a:xfrm>
              <a:off x="16236" y="595"/>
              <a:ext cx="2119" cy="309"/>
            </a:xfrm>
            <a:prstGeom prst="rect">
              <a:avLst/>
            </a:prstGeom>
          </p:spPr>
        </p:pic>
      </p:grpSp>
      <p:sp>
        <p:nvSpPr>
          <p:cNvPr id="6"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8"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smtClean="0"/>
              <a:t>05</a:t>
            </a:r>
            <a:endParaRPr lang="en-US" altLang="zh-CN" dirty="0" smtClean="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showMasterSp="0" userDrawn="1">
  <p:cSld name="6_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
        <p:nvSpPr>
          <p:cNvPr id="6" name="标题 1"/>
          <p:cNvSpPr>
            <a:spLocks noGrp="1"/>
          </p:cNvSpPr>
          <p:nvPr>
            <p:ph type="ctrTitle" hasCustomPrompt="1"/>
          </p:nvPr>
        </p:nvSpPr>
        <p:spPr>
          <a:xfrm>
            <a:off x="573466" y="1757156"/>
            <a:ext cx="7025223" cy="1009961"/>
          </a:xfrm>
        </p:spPr>
        <p:txBody>
          <a:bodyPr anchor="ctr">
            <a:noAutofit/>
          </a:bodyPr>
          <a:lstStyle>
            <a:lvl1pPr algn="l">
              <a:defRPr sz="6000">
                <a:solidFill>
                  <a:schemeClr val="bg1"/>
                </a:solidFill>
              </a:defRPr>
            </a:lvl1pPr>
          </a:lstStyle>
          <a:p>
            <a:r>
              <a:rPr lang="zh-CN" altLang="en-US" dirty="0" smtClean="0"/>
              <a:t>单击此处输入标题</a:t>
            </a:r>
            <a:endParaRPr lang="zh-CN" altLang="en-US" dirty="0"/>
          </a:p>
        </p:txBody>
      </p:sp>
      <p:sp>
        <p:nvSpPr>
          <p:cNvPr id="8" name="副标题 2"/>
          <p:cNvSpPr>
            <a:spLocks noGrp="1"/>
          </p:cNvSpPr>
          <p:nvPr>
            <p:ph type="subTitle" idx="1" hasCustomPrompt="1"/>
          </p:nvPr>
        </p:nvSpPr>
        <p:spPr>
          <a:xfrm>
            <a:off x="7598689" y="806028"/>
            <a:ext cx="4237711" cy="3809515"/>
          </a:xfrm>
        </p:spPr>
        <p:txBody>
          <a:bodyPr>
            <a:noAutofit/>
          </a:bodyPr>
          <a:lstStyle>
            <a:lvl1pPr marL="0" indent="0" algn="r">
              <a:buNone/>
              <a:defRPr sz="2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单击以编辑序号</a:t>
            </a:r>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rgbClr val="419BE1"/>
        </a:solidFill>
        <a:effectLst/>
      </p:bgPr>
    </p:bg>
    <p:spTree>
      <p:nvGrpSpPr>
        <p:cNvPr id="1" name=""/>
        <p:cNvGrpSpPr/>
        <p:nvPr/>
      </p:nvGrpSpPr>
      <p:grpSpPr>
        <a:xfrm>
          <a:off x="0" y="0"/>
          <a:ext cx="0" cy="0"/>
          <a:chOff x="0" y="0"/>
          <a:chExt cx="0" cy="0"/>
        </a:xfrm>
      </p:grpSpPr>
      <p:grpSp>
        <p:nvGrpSpPr>
          <p:cNvPr id="11" name="组合 10"/>
          <p:cNvGrpSpPr/>
          <p:nvPr userDrawn="1"/>
        </p:nvGrpSpPr>
        <p:grpSpPr>
          <a:xfrm>
            <a:off x="583248" y="377825"/>
            <a:ext cx="11025505" cy="195580"/>
            <a:chOff x="991" y="595"/>
            <a:chExt cx="17363" cy="308"/>
          </a:xfrm>
        </p:grpSpPr>
        <p:pic>
          <p:nvPicPr>
            <p:cNvPr id="7" name="图片 6" descr="资源 1艾特网能横板"/>
            <p:cNvPicPr>
              <a:picLocks noChangeAspect="1"/>
            </p:cNvPicPr>
            <p:nvPr>
              <p:custDataLst>
                <p:tags r:id="rId2"/>
              </p:custDataLst>
            </p:nvPr>
          </p:nvPicPr>
          <p:blipFill>
            <a:blip r:embed="rId3" cstate="print"/>
            <a:stretch>
              <a:fillRect/>
            </a:stretch>
          </p:blipFill>
          <p:spPr>
            <a:xfrm>
              <a:off x="991" y="618"/>
              <a:ext cx="2172" cy="262"/>
            </a:xfrm>
            <a:prstGeom prst="rect">
              <a:avLst/>
            </a:prstGeom>
          </p:spPr>
        </p:pic>
        <p:pic>
          <p:nvPicPr>
            <p:cNvPr id="10" name="图片 9" descr="广告语"/>
            <p:cNvPicPr>
              <a:picLocks noChangeAspect="1"/>
            </p:cNvPicPr>
            <p:nvPr>
              <p:custDataLst>
                <p:tags r:id="rId4"/>
              </p:custDataLst>
            </p:nvPr>
          </p:nvPicPr>
          <p:blipFill>
            <a:blip r:embed="rId5" cstate="print"/>
            <a:stretch>
              <a:fillRect/>
            </a:stretch>
          </p:blipFill>
          <p:spPr>
            <a:xfrm>
              <a:off x="16236" y="595"/>
              <a:ext cx="2119" cy="309"/>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showMasterSp="0" userDrawn="1">
  <p:cSld name="1_自定义版式">
    <p:spTree>
      <p:nvGrpSpPr>
        <p:cNvPr id="1" name=""/>
        <p:cNvGrpSpPr/>
        <p:nvPr/>
      </p:nvGrpSpPr>
      <p:grpSpPr>
        <a:xfrm>
          <a:off x="0" y="0"/>
          <a:ext cx="0" cy="0"/>
          <a:chOff x="0" y="0"/>
          <a:chExt cx="0" cy="0"/>
        </a:xfrm>
      </p:grpSpPr>
      <p:pic>
        <p:nvPicPr>
          <p:cNvPr id="6" name="图片 5" descr="图片1"/>
          <p:cNvPicPr>
            <a:picLocks noChangeAspect="1"/>
          </p:cNvPicPr>
          <p:nvPr userDrawn="1"/>
        </p:nvPicPr>
        <p:blipFill>
          <a:blip r:embed="rId2"/>
          <a:stretch>
            <a:fillRect/>
          </a:stretch>
        </p:blipFill>
        <p:spPr>
          <a:xfrm>
            <a:off x="5080" y="0"/>
            <a:ext cx="12215495" cy="6858000"/>
          </a:xfrm>
          <a:prstGeom prst="rect">
            <a:avLst/>
          </a:prstGeom>
        </p:spPr>
      </p:pic>
      <p:pic>
        <p:nvPicPr>
          <p:cNvPr id="7" name="图片 6" descr="图片1"/>
          <p:cNvPicPr>
            <a:picLocks noChangeAspect="1"/>
          </p:cNvPicPr>
          <p:nvPr userDrawn="1">
            <p:custDataLst>
              <p:tags r:id="rId3"/>
            </p:custDataLst>
          </p:nvPr>
        </p:nvPicPr>
        <p:blipFill>
          <a:blip r:embed="rId2"/>
          <a:stretch>
            <a:fillRect/>
          </a:stretch>
        </p:blipFill>
        <p:spPr>
          <a:xfrm>
            <a:off x="5080" y="0"/>
            <a:ext cx="12215495" cy="6858000"/>
          </a:xfrm>
          <a:prstGeom prst="rect">
            <a:avLst/>
          </a:prstGeom>
          <a:gradFill>
            <a:gsLst>
              <a:gs pos="0">
                <a:schemeClr val="accent1"/>
              </a:gs>
              <a:gs pos="27000">
                <a:srgbClr val="0870BC">
                  <a:alpha val="41000"/>
                </a:srgbClr>
              </a:gs>
              <a:gs pos="100000">
                <a:schemeClr val="accent1">
                  <a:alpha val="0"/>
                </a:schemeClr>
              </a:gs>
            </a:gsLst>
            <a:lin ang="21060000" scaled="0"/>
          </a:gradFill>
        </p:spPr>
      </p:pic>
      <p:sp>
        <p:nvSpPr>
          <p:cNvPr id="8" name="矩形 7"/>
          <p:cNvSpPr/>
          <p:nvPr userDrawn="1"/>
        </p:nvSpPr>
        <p:spPr>
          <a:xfrm>
            <a:off x="0" y="6003925"/>
            <a:ext cx="12212320" cy="854075"/>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0" name="矩形 9"/>
          <p:cNvSpPr/>
          <p:nvPr userDrawn="1"/>
        </p:nvSpPr>
        <p:spPr>
          <a:xfrm>
            <a:off x="1" y="6000751"/>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sp>
        <p:nvSpPr>
          <p:cNvPr id="12" name="文本框 11"/>
          <p:cNvSpPr txBox="1"/>
          <p:nvPr userDrawn="1"/>
        </p:nvSpPr>
        <p:spPr>
          <a:xfrm>
            <a:off x="9444355" y="6272043"/>
            <a:ext cx="1642110" cy="289560"/>
          </a:xfrm>
          <a:prstGeom prst="rect">
            <a:avLst/>
          </a:prstGeom>
          <a:noFill/>
        </p:spPr>
        <p:txBody>
          <a:bodyPr wrap="square">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rPr>
              <a:t>www.iteaq.com</a:t>
            </a:r>
            <a:endParaRPr kumimoji="0" lang="zh-CN" altLang="en-US" sz="1200" b="0" i="0" u="none" strike="noStrike" kern="1200" cap="none" spc="0" normalizeH="0" baseline="0" noProof="0" dirty="0">
              <a:ln>
                <a:noFill/>
              </a:ln>
              <a:solidFill>
                <a:srgbClr val="303C4E">
                  <a:lumMod val="60000"/>
                  <a:lumOff val="40000"/>
                </a:srgbClr>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sp>
        <p:nvSpPr>
          <p:cNvPr id="14" name="矩形 13"/>
          <p:cNvSpPr/>
          <p:nvPr userDrawn="1">
            <p:custDataLst>
              <p:tags r:id="rId4"/>
            </p:custDataLst>
          </p:nvPr>
        </p:nvSpPr>
        <p:spPr>
          <a:xfrm>
            <a:off x="11377930" y="6000750"/>
            <a:ext cx="834390" cy="857250"/>
          </a:xfrm>
          <a:prstGeom prst="rect">
            <a:avLst/>
          </a:prstGeom>
          <a:solidFill>
            <a:schemeClr val="tx2">
              <a:lumMod val="20000"/>
              <a:lumOff val="80000"/>
              <a:alpha val="34000"/>
            </a:schemeClr>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黑体" panose="02010609060101010101" pitchFamily="49" charset="-122"/>
            </a:endParaRPr>
          </a:p>
        </p:txBody>
      </p:sp>
      <p:grpSp>
        <p:nvGrpSpPr>
          <p:cNvPr id="15" name="组合 14"/>
          <p:cNvGrpSpPr/>
          <p:nvPr userDrawn="1"/>
        </p:nvGrpSpPr>
        <p:grpSpPr>
          <a:xfrm>
            <a:off x="583248" y="377825"/>
            <a:ext cx="11025505" cy="195580"/>
            <a:chOff x="991" y="595"/>
            <a:chExt cx="17363" cy="308"/>
          </a:xfrm>
        </p:grpSpPr>
        <p:pic>
          <p:nvPicPr>
            <p:cNvPr id="16" name="图片 15" descr="资源 1艾特网能横板"/>
            <p:cNvPicPr>
              <a:picLocks noChangeAspect="1"/>
            </p:cNvPicPr>
            <p:nvPr>
              <p:custDataLst>
                <p:tags r:id="rId5"/>
              </p:custDataLst>
            </p:nvPr>
          </p:nvPicPr>
          <p:blipFill>
            <a:blip r:embed="rId6" cstate="print"/>
            <a:stretch>
              <a:fillRect/>
            </a:stretch>
          </p:blipFill>
          <p:spPr>
            <a:xfrm>
              <a:off x="991" y="618"/>
              <a:ext cx="2172" cy="262"/>
            </a:xfrm>
            <a:prstGeom prst="rect">
              <a:avLst/>
            </a:prstGeom>
          </p:spPr>
        </p:pic>
        <p:pic>
          <p:nvPicPr>
            <p:cNvPr id="17" name="图片 16" descr="广告语"/>
            <p:cNvPicPr>
              <a:picLocks noChangeAspect="1"/>
            </p:cNvPicPr>
            <p:nvPr>
              <p:custDataLst>
                <p:tags r:id="rId7"/>
              </p:custDataLst>
            </p:nvPr>
          </p:nvPicPr>
          <p:blipFill>
            <a:blip r:embed="rId8" cstate="print"/>
            <a:stretch>
              <a:fillRect/>
            </a:stretch>
          </p:blipFill>
          <p:spPr>
            <a:xfrm>
              <a:off x="16236" y="595"/>
              <a:ext cx="2119" cy="309"/>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413688" y="7394535"/>
            <a:ext cx="2700000" cy="316800"/>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760FBDFE-C587-4B4C-A407-44438C67B59E}" type="datetimeFigureOut">
              <a:rPr kumimoji="0" lang="zh-CN" altLang="en-US" sz="1800" b="0" i="0" u="none" strike="noStrike" kern="1200" cap="none" spc="0" normalizeH="0" baseline="0" noProof="0" smtClean="0">
                <a:ln>
                  <a:noFill/>
                </a:ln>
                <a:solidFill>
                  <a:srgbClr val="000000"/>
                </a:solidFill>
                <a:effectLst/>
                <a:uLnTx/>
                <a:uFillTx/>
                <a:latin typeface="Consolas" panose="020B0609020204030204"/>
                <a:ea typeface="微软雅黑 Light" panose="020B0502040204020203" charset="-122"/>
                <a:cs typeface="+mn-cs"/>
              </a:rPr>
            </a:fld>
            <a:endParaRPr kumimoji="0" lang="zh-CN" altLang="en-US" sz="1800" b="0" i="0" u="none" strike="noStrike" kern="1200" cap="none" spc="0" normalizeH="0" baseline="0" noProof="0">
              <a:ln>
                <a:noFill/>
              </a:ln>
              <a:solidFill>
                <a:srgbClr val="000000"/>
              </a:solidFill>
              <a:effectLst/>
              <a:uLnTx/>
              <a:uFillTx/>
              <a:latin typeface="Consolas" panose="020B0609020204030204"/>
              <a:ea typeface="微软雅黑 Light" panose="020B0502040204020203" charset="-122"/>
              <a:cs typeface="+mn-cs"/>
            </a:endParaRPr>
          </a:p>
        </p:txBody>
      </p:sp>
      <p:sp>
        <p:nvSpPr>
          <p:cNvPr id="3" name="页脚占位符 2"/>
          <p:cNvSpPr>
            <a:spLocks noGrp="1"/>
          </p:cNvSpPr>
          <p:nvPr>
            <p:ph type="ftr" sz="quarter" idx="11"/>
            <p:custDataLst>
              <p:tags r:id="rId3"/>
            </p:custDataLst>
          </p:nvPr>
        </p:nvSpPr>
        <p:spPr>
          <a:xfrm>
            <a:off x="4917688" y="7394535"/>
            <a:ext cx="3960000" cy="316800"/>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onsolas" panose="020B0609020204030204"/>
              <a:ea typeface="微软雅黑 Light" panose="020B0502040204020203" charset="-122"/>
              <a:cs typeface="+mn-cs"/>
            </a:endParaRPr>
          </a:p>
        </p:txBody>
      </p:sp>
      <p:sp>
        <p:nvSpPr>
          <p:cNvPr id="4" name="灯片编号占位符 3"/>
          <p:cNvSpPr>
            <a:spLocks noGrp="1"/>
          </p:cNvSpPr>
          <p:nvPr>
            <p:ph type="sldNum" sz="quarter" idx="12"/>
            <p:custDataLst>
              <p:tags r:id="rId4"/>
            </p:custDataLst>
          </p:nvPr>
        </p:nvSpPr>
        <p:spPr>
          <a:xfrm>
            <a:off x="9679288" y="7394535"/>
            <a:ext cx="2700000" cy="316800"/>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49AE70B2-8BF9-45C0-BB95-33D1B9D3A854}" type="slidenum">
              <a:rPr kumimoji="0" lang="zh-CN" altLang="en-US" sz="1800" b="0" i="0" u="none" strike="noStrike" kern="1200" cap="none" spc="0" normalizeH="0" baseline="0" noProof="0" smtClean="0">
                <a:ln>
                  <a:noFill/>
                </a:ln>
                <a:solidFill>
                  <a:srgbClr val="000000"/>
                </a:solidFill>
                <a:effectLst/>
                <a:uLnTx/>
                <a:uFillTx/>
                <a:latin typeface="Consolas" panose="020B0609020204030204"/>
                <a:ea typeface="微软雅黑 Light" panose="020B0502040204020203" charset="-122"/>
                <a:cs typeface="+mn-cs"/>
              </a:rPr>
            </a:fld>
            <a:endParaRPr kumimoji="0" lang="zh-CN" altLang="en-US" sz="1800" b="0" i="0" u="none" strike="noStrike" kern="1200" cap="none" spc="0" normalizeH="0" baseline="0" noProof="0">
              <a:ln>
                <a:noFill/>
              </a:ln>
              <a:solidFill>
                <a:srgbClr val="000000"/>
              </a:solidFill>
              <a:effectLst/>
              <a:uLnTx/>
              <a:uFillTx/>
              <a:latin typeface="Consolas" panose="020B0609020204030204"/>
              <a:ea typeface="微软雅黑 Light" panose="020B0502040204020203" charset="-122"/>
              <a:cs typeface="+mn-cs"/>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showMasterSp="0">
  <p:cSld name="1_节标题">
    <p:bg>
      <p:bgPr>
        <a:gradFill>
          <a:gsLst>
            <a:gs pos="73000">
              <a:srgbClr val="FFE1F5">
                <a:alpha val="100000"/>
              </a:srgbClr>
            </a:gs>
            <a:gs pos="63000">
              <a:srgbClr val="FFE6ED">
                <a:alpha val="100000"/>
              </a:srgbClr>
            </a:gs>
            <a:gs pos="51000">
              <a:srgbClr val="EBF0ED">
                <a:alpha val="100000"/>
              </a:srgbClr>
            </a:gs>
            <a:gs pos="0">
              <a:srgbClr val="D7F0FC"/>
            </a:gs>
            <a:gs pos="52000">
              <a:srgbClr val="FFEFDE"/>
            </a:gs>
            <a:gs pos="100000">
              <a:srgbClr val="FFDCFC"/>
            </a:gs>
          </a:gsLst>
          <a:lin ang="5400000" scaled="1"/>
        </a:gradFill>
        <a:effectLst/>
      </p:bgPr>
    </p:bg>
    <p:spTree>
      <p:nvGrpSpPr>
        <p:cNvPr id="1" name=""/>
        <p:cNvGrpSpPr/>
        <p:nvPr/>
      </p:nvGrpSpPr>
      <p:grpSpPr>
        <a:xfrm>
          <a:off x="0" y="0"/>
          <a:ext cx="0" cy="0"/>
          <a:chOff x="0" y="0"/>
          <a:chExt cx="0" cy="0"/>
        </a:xfrm>
      </p:grpSpPr>
      <p:pic>
        <p:nvPicPr>
          <p:cNvPr id="3" name="图片 2" descr="背景2"/>
          <p:cNvPicPr/>
          <p:nvPr userDrawn="1"/>
        </p:nvPicPr>
        <p:blipFill>
          <a:blip r:embed="rId2"/>
          <a:stretch>
            <a:fillRect/>
          </a:stretch>
        </p:blipFill>
        <p:spPr>
          <a:xfrm>
            <a:off x="0" y="0"/>
            <a:ext cx="12192000" cy="6858000"/>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Ref idx="1001">
        <a:schemeClr val="bg1"/>
      </p:bgRef>
    </p:bg>
    <p:spTree>
      <p:nvGrpSpPr>
        <p:cNvPr id="1" name=""/>
        <p:cNvGrpSpPr/>
        <p:nvPr/>
      </p:nvGrpSpPr>
      <p:grpSpPr>
        <a:xfrm>
          <a:off x="0" y="0"/>
          <a:ext cx="0" cy="0"/>
          <a:chOff x="0" y="0"/>
          <a:chExt cx="0" cy="0"/>
        </a:xfrm>
      </p:grpSpPr>
      <p:cxnSp>
        <p:nvCxnSpPr>
          <p:cNvPr id="7" name="直线连接符 7"/>
          <p:cNvCxnSpPr/>
          <p:nvPr userDrawn="1"/>
        </p:nvCxnSpPr>
        <p:spPr>
          <a:xfrm>
            <a:off x="-12112" y="960198"/>
            <a:ext cx="1220403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4764" y="142875"/>
            <a:ext cx="981293" cy="695810"/>
            <a:chOff x="-4764" y="142875"/>
            <a:chExt cx="981293" cy="814388"/>
          </a:xfrm>
          <a:solidFill>
            <a:srgbClr val="0070C0"/>
          </a:solidFill>
        </p:grpSpPr>
        <p:sp>
          <p:nvSpPr>
            <p:cNvPr id="9" name="矩形 8"/>
            <p:cNvSpPr/>
            <p:nvPr/>
          </p:nvSpPr>
          <p:spPr>
            <a:xfrm>
              <a:off x="819154" y="142875"/>
              <a:ext cx="157375" cy="814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 name="矩形 9"/>
            <p:cNvSpPr/>
            <p:nvPr userDrawn="1"/>
          </p:nvSpPr>
          <p:spPr>
            <a:xfrm>
              <a:off x="-4764" y="142875"/>
              <a:ext cx="704852" cy="814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7" name="箭头: V 形 16"/>
          <p:cNvSpPr/>
          <p:nvPr userDrawn="1"/>
        </p:nvSpPr>
        <p:spPr>
          <a:xfrm>
            <a:off x="11640923" y="6479828"/>
            <a:ext cx="108881" cy="142190"/>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noFill/>
              </a:ln>
              <a:solidFill>
                <a:schemeClr val="tx1"/>
              </a:solidFill>
            </a:endParaRPr>
          </a:p>
        </p:txBody>
      </p:sp>
      <p:sp>
        <p:nvSpPr>
          <p:cNvPr id="19" name="箭头: V 形 18"/>
          <p:cNvSpPr/>
          <p:nvPr userDrawn="1"/>
        </p:nvSpPr>
        <p:spPr>
          <a:xfrm>
            <a:off x="11736157" y="6479828"/>
            <a:ext cx="108881" cy="142190"/>
          </a:xfrm>
          <a:prstGeom prst="chevr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noFill/>
              </a:ln>
              <a:solidFill>
                <a:schemeClr val="tx1"/>
              </a:solidFill>
            </a:endParaRPr>
          </a:p>
        </p:txBody>
      </p:sp>
      <p:sp>
        <p:nvSpPr>
          <p:cNvPr id="3" name="文本框 2"/>
          <p:cNvSpPr txBox="1"/>
          <p:nvPr userDrawn="1"/>
        </p:nvSpPr>
        <p:spPr>
          <a:xfrm>
            <a:off x="11292080" y="6379905"/>
            <a:ext cx="477671" cy="338554"/>
          </a:xfrm>
          <a:prstGeom prst="rect">
            <a:avLst/>
          </a:prstGeom>
          <a:noFill/>
        </p:spPr>
        <p:txBody>
          <a:bodyPr wrap="square">
            <a:spAutoFit/>
          </a:bodyPr>
          <a:lstStyle/>
          <a:p>
            <a:fld id="{2EEF1883-7A0E-4F66-9932-E581691AD397}" type="slidenum">
              <a:rPr lang="zh-CN" altLang="en-US" sz="1600" smtClean="0">
                <a:solidFill>
                  <a:srgbClr val="0070C0"/>
                </a:solidFill>
                <a:latin typeface="Arial Unicode MS" panose="020B0604020202020204" charset="-122"/>
                <a:ea typeface="Arial Unicode MS" panose="020B0604020202020204" charset="-122"/>
                <a:cs typeface="Arial Unicode MS" panose="020B0604020202020204" charset="-122"/>
              </a:rPr>
            </a:fld>
            <a:endParaRPr lang="zh-CN" altLang="en-US" sz="1600" dirty="0">
              <a:solidFill>
                <a:srgbClr val="0070C0"/>
              </a:solidFill>
            </a:endParaRPr>
          </a:p>
        </p:txBody>
      </p:sp>
      <p:sp>
        <p:nvSpPr>
          <p:cNvPr id="35" name="Rectangle 22"/>
          <p:cNvSpPr>
            <a:spLocks noChangeArrowheads="1"/>
          </p:cNvSpPr>
          <p:nvPr userDrawn="1"/>
        </p:nvSpPr>
        <p:spPr bwMode="auto">
          <a:xfrm>
            <a:off x="12559762" y="-37577"/>
            <a:ext cx="2895210" cy="1560921"/>
          </a:xfrm>
          <a:prstGeom prst="rect">
            <a:avLst/>
          </a:prstGeom>
          <a:noFill/>
          <a:ln w="9525">
            <a:noFill/>
            <a:miter lim="800000"/>
          </a:ln>
          <a:effectLst/>
        </p:spPr>
        <p:txBody>
          <a:bodyPr lIns="80114" tIns="40058" rIns="80114" bIns="40058"/>
          <a:lstStyle/>
          <a:p>
            <a:pPr marL="0" algn="l"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baseline="0" dirty="0">
                <a:solidFill>
                  <a:srgbClr val="FF0000"/>
                </a:solidFill>
                <a:latin typeface="思源黑体 CN Regular" panose="020B0500000000000000" pitchFamily="34" charset="-122"/>
                <a:ea typeface="思源黑体 CN Regular" panose="020B0500000000000000" pitchFamily="34" charset="-122"/>
              </a:rPr>
              <a:t>内文</a:t>
            </a:r>
            <a:endParaRPr lang="en-US" altLang="zh-CN" sz="1100" kern="1200" baseline="0" dirty="0">
              <a:solidFill>
                <a:srgbClr val="FF0000"/>
              </a:solidFill>
              <a:latin typeface="思源黑体 CN Regular" panose="020B0500000000000000" pitchFamily="34" charset="-122"/>
              <a:ea typeface="思源黑体 CN Regular" panose="020B0500000000000000" pitchFamily="34" charset="-122"/>
            </a:endParaRPr>
          </a:p>
          <a:p>
            <a:pPr marL="0" algn="l"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数字：</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Roboto BK</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40pt</a:t>
            </a:r>
            <a:endPar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pPr marL="0"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英文</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Part</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 Roboto </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dirty="0">
                <a:solidFill>
                  <a:schemeClr val="bg1">
                    <a:lumMod val="65000"/>
                  </a:schemeClr>
                </a:solidFill>
                <a:latin typeface="思源黑体 CN Regular" panose="020B0500000000000000" pitchFamily="34" charset="-122"/>
                <a:ea typeface="思源黑体 CN Regular" panose="020B0500000000000000" pitchFamily="34" charset="-122"/>
              </a:rPr>
              <a:t>1</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6pt</a:t>
            </a:r>
            <a:endPar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pPr marL="0"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中文</a:t>
            </a:r>
            <a:r>
              <a:rPr lang="zh-CN" altLang="en-US" sz="1100" dirty="0">
                <a:solidFill>
                  <a:schemeClr val="bg1">
                    <a:lumMod val="65000"/>
                  </a:schemeClr>
                </a:solidFill>
                <a:latin typeface="思源黑体 CN Regular" panose="020B0500000000000000" pitchFamily="34" charset="-122"/>
                <a:ea typeface="思源黑体 CN Regular" panose="020B0500000000000000" pitchFamily="34" charset="-122"/>
              </a:rPr>
              <a:t>主</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标题：思源黑体 </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CN </a:t>
            </a:r>
            <a:r>
              <a:rPr lang="en-US" altLang="zh-CN" sz="1100" dirty="0">
                <a:solidFill>
                  <a:schemeClr val="bg1">
                    <a:lumMod val="65000"/>
                  </a:schemeClr>
                </a:solidFill>
                <a:latin typeface="思源黑体 CN Regular" panose="020B0500000000000000" pitchFamily="34" charset="-122"/>
                <a:ea typeface="思源黑体 CN Regular" panose="020B0500000000000000" pitchFamily="34" charset="-122"/>
              </a:rPr>
              <a:t>Bold</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28pt</a:t>
            </a:r>
            <a:endPar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pPr defTabSz="801370">
              <a:lnSpc>
                <a:spcPct val="125000"/>
              </a:lnSpc>
              <a:buClr>
                <a:srgbClr val="777777"/>
              </a:buClr>
              <a:buSzPct val="60000"/>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中文副标题：思源黑体 </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CN </a:t>
            </a:r>
            <a:r>
              <a:rPr lang="en-US" altLang="zh-CN" sz="1100" dirty="0">
                <a:solidFill>
                  <a:schemeClr val="bg1">
                    <a:lumMod val="65000"/>
                  </a:schemeClr>
                </a:solidFill>
                <a:latin typeface="思源黑体 CN Regular" panose="020B0500000000000000" pitchFamily="34" charset="-122"/>
                <a:ea typeface="思源黑体 CN Regular" panose="020B0500000000000000" pitchFamily="34" charset="-122"/>
              </a:rPr>
              <a:t>Regular</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18pt</a:t>
            </a:r>
            <a:endPar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pPr algn="l"/>
            <a:r>
              <a:rPr lang="zh-CN" altLang="en-US" sz="1100" b="0" i="0" u="none" strike="noStrike" baseline="0" dirty="0">
                <a:solidFill>
                  <a:schemeClr val="bg2">
                    <a:lumMod val="75000"/>
                  </a:schemeClr>
                </a:solidFill>
                <a:latin typeface="思源黑体 CN Regular" panose="020B0500000000000000" pitchFamily="34" charset="-122"/>
                <a:ea typeface="思源黑体 CN Regular" panose="020B0500000000000000" pitchFamily="34" charset="-122"/>
              </a:rPr>
              <a:t>正文内容：思源黑体 </a:t>
            </a:r>
            <a:r>
              <a:rPr lang="en-US" altLang="zh-CN" sz="1100" b="0" i="0" u="none" strike="noStrike" baseline="0" dirty="0">
                <a:solidFill>
                  <a:schemeClr val="bg2">
                    <a:lumMod val="75000"/>
                  </a:schemeClr>
                </a:solidFill>
                <a:latin typeface="思源黑体 CN Regular" panose="020B0500000000000000" pitchFamily="34" charset="-122"/>
                <a:ea typeface="思源黑体 CN Regular" panose="020B0500000000000000" pitchFamily="34" charset="-122"/>
              </a:rPr>
              <a:t>CN </a:t>
            </a:r>
            <a:r>
              <a:rPr lang="en-US" altLang="zh-CN" sz="1100" dirty="0">
                <a:solidFill>
                  <a:schemeClr val="bg1">
                    <a:lumMod val="65000"/>
                  </a:schemeClr>
                </a:solidFill>
                <a:latin typeface="思源黑体 CN Regular" panose="020B0500000000000000" pitchFamily="34" charset="-122"/>
                <a:ea typeface="思源黑体 CN Regular" panose="020B0500000000000000" pitchFamily="34" charset="-122"/>
              </a:rPr>
              <a:t>Regular10-16</a:t>
            </a:r>
            <a:endParaRPr lang="en-US" altLang="zh-CN" sz="1100" b="0" i="0" u="none" strike="noStrike" baseline="0" dirty="0">
              <a:solidFill>
                <a:schemeClr val="bg2">
                  <a:lumMod val="75000"/>
                </a:schemeClr>
              </a:solidFill>
              <a:latin typeface="思源黑体 CN Regular" panose="020B0500000000000000" pitchFamily="34" charset="-122"/>
              <a:ea typeface="思源黑体 CN Regular" panose="020B0500000000000000" pitchFamily="34" charset="-122"/>
            </a:endParaRPr>
          </a:p>
          <a:p>
            <a:pPr algn="l"/>
            <a:r>
              <a:rPr lang="zh-CN" altLang="en-US" sz="1100" b="0" i="0" u="none" strike="noStrike" baseline="0" dirty="0">
                <a:solidFill>
                  <a:schemeClr val="bg2">
                    <a:lumMod val="75000"/>
                  </a:schemeClr>
                </a:solidFill>
                <a:latin typeface="思源黑体 CN Regular" panose="020B0500000000000000" pitchFamily="34" charset="-122"/>
                <a:ea typeface="思源黑体 CN Regular" panose="020B0500000000000000" pitchFamily="34" charset="-122"/>
              </a:rPr>
              <a:t>（可根据内容自行调整字号）</a:t>
            </a:r>
            <a:endPar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pPr marL="0"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灰色：</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R118</a:t>
            </a:r>
            <a:r>
              <a:rPr lang="en-US" altLang="zh-CN"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   G113</a:t>
            </a:r>
            <a:r>
              <a:rPr lang="zh-CN" altLang="en-US"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B113</a:t>
            </a:r>
            <a:endParaRPr lang="en-US" altLang="zh-CN"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endParaRPr>
          </a:p>
          <a:p>
            <a:pPr marL="0" defTabSz="801370" rtl="0" eaLnBrk="1" latinLnBrk="0" hangingPunct="1">
              <a:lnSpc>
                <a:spcPct val="125000"/>
              </a:lnSpc>
              <a:buClr>
                <a:srgbClr val="777777"/>
              </a:buClr>
              <a:buSzPct val="60000"/>
              <a:buFont typeface="Wingdings" panose="05000000000000000000" pitchFamily="2" charset="2"/>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蓝色：</a:t>
            </a: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R0</a:t>
            </a:r>
            <a:r>
              <a:rPr lang="en-US" altLang="zh-CN"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  G112</a:t>
            </a:r>
            <a:r>
              <a:rPr lang="zh-CN" altLang="en-US"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a:t>
            </a:r>
            <a:r>
              <a:rPr lang="en-US" altLang="zh-CN" sz="1100" kern="1200" baseline="0" dirty="0">
                <a:solidFill>
                  <a:schemeClr val="bg1">
                    <a:lumMod val="65000"/>
                  </a:schemeClr>
                </a:solidFill>
                <a:latin typeface="思源黑体 CN Regular" panose="020B0500000000000000" pitchFamily="34" charset="-122"/>
                <a:ea typeface="思源黑体 CN Regular" panose="020B0500000000000000" pitchFamily="34" charset="-122"/>
              </a:rPr>
              <a:t>B192</a:t>
            </a:r>
            <a:endParaRPr lang="en-US" altLang="zh-CN" sz="1100" kern="1200" dirty="0">
              <a:solidFill>
                <a:srgbClr val="FFFFFF"/>
              </a:solidFill>
              <a:latin typeface="微软雅黑" panose="020B0503020204020204" pitchFamily="34" charset="-122"/>
              <a:ea typeface="微软雅黑" panose="020B0503020204020204" pitchFamily="34" charset="-122"/>
              <a:cs typeface="+mn-cs"/>
            </a:endParaRPr>
          </a:p>
          <a:p>
            <a:pPr marL="0" defTabSz="801370" rtl="0" eaLnBrk="1" latinLnBrk="0" hangingPunct="1">
              <a:lnSpc>
                <a:spcPct val="125000"/>
              </a:lnSpc>
              <a:buClr>
                <a:srgbClr val="777777"/>
              </a:buClr>
              <a:buSzPct val="60000"/>
              <a:buFont typeface="Wingdings" panose="05000000000000000000" pitchFamily="2" charset="2"/>
              <a:buNone/>
              <a:defRPr/>
            </a:pPr>
            <a:endParaRPr lang="en-US" altLang="zh-CN" sz="1100" kern="1200" dirty="0">
              <a:solidFill>
                <a:srgbClr val="FFFFFF"/>
              </a:solidFill>
              <a:latin typeface="微软雅黑" panose="020B0503020204020204" pitchFamily="34" charset="-122"/>
              <a:ea typeface="微软雅黑" panose="020B0503020204020204" pitchFamily="34" charset="-122"/>
              <a:cs typeface="+mn-cs"/>
            </a:endParaRPr>
          </a:p>
          <a:p>
            <a:pPr marL="0" defTabSz="801370" rtl="0" eaLnBrk="1" latinLnBrk="0" hangingPunct="1">
              <a:lnSpc>
                <a:spcPct val="125000"/>
              </a:lnSpc>
              <a:buClr>
                <a:srgbClr val="777777"/>
              </a:buClr>
              <a:buSzPct val="60000"/>
              <a:buFont typeface="Wingdings" panose="05000000000000000000" pitchFamily="2" charset="2"/>
              <a:buNone/>
              <a:defRPr/>
            </a:pPr>
            <a:endParaRPr lang="en-US" altLang="zh-CN" sz="1100" kern="1200" dirty="0">
              <a:solidFill>
                <a:srgbClr val="FFFFFF"/>
              </a:solidFill>
              <a:latin typeface="微软雅黑" panose="020B0503020204020204" pitchFamily="34" charset="-122"/>
              <a:ea typeface="微软雅黑" panose="020B0503020204020204" pitchFamily="34" charset="-122"/>
              <a:cs typeface="+mn-cs"/>
            </a:endParaRPr>
          </a:p>
          <a:p>
            <a:pPr marL="0" defTabSz="801370" rtl="0" eaLnBrk="1" latinLnBrk="0" hangingPunct="1">
              <a:lnSpc>
                <a:spcPct val="125000"/>
              </a:lnSpc>
              <a:buClr>
                <a:srgbClr val="777777"/>
              </a:buClr>
              <a:buSzPct val="60000"/>
              <a:buFont typeface="Wingdings" panose="05000000000000000000" pitchFamily="2" charset="2"/>
              <a:buNone/>
              <a:defRPr/>
            </a:pPr>
            <a:endParaRPr lang="zh-CN" altLang="en-US" sz="1100" kern="1200" dirty="0">
              <a:solidFill>
                <a:srgbClr val="FFFFFF"/>
              </a:solidFill>
              <a:latin typeface="微软雅黑" panose="020B0503020204020204" pitchFamily="34" charset="-122"/>
              <a:ea typeface="微软雅黑" panose="020B0503020204020204" pitchFamily="34" charset="-122"/>
              <a:cs typeface="+mn-cs"/>
            </a:endParaRPr>
          </a:p>
          <a:p>
            <a:pPr defTabSz="801370">
              <a:lnSpc>
                <a:spcPct val="125000"/>
              </a:lnSpc>
              <a:buClr>
                <a:srgbClr val="777777"/>
              </a:buClr>
              <a:buSzPct val="60000"/>
              <a:buFont typeface="Wingdings" panose="05000000000000000000" pitchFamily="2" charset="2"/>
              <a:buNone/>
              <a:defRPr/>
            </a:pPr>
            <a:endParaRPr lang="zh-CN" altLang="en-US" sz="1100" dirty="0">
              <a:solidFill>
                <a:srgbClr val="FFFFFF"/>
              </a:solidFill>
              <a:latin typeface="微软雅黑" panose="020B0503020204020204" pitchFamily="34" charset="-122"/>
              <a:ea typeface="微软雅黑" panose="020B0503020204020204" pitchFamily="34" charset="-122"/>
            </a:endParaRPr>
          </a:p>
          <a:p>
            <a:pPr defTabSz="801370">
              <a:lnSpc>
                <a:spcPct val="125000"/>
              </a:lnSpc>
              <a:buClr>
                <a:srgbClr val="777777"/>
              </a:buClr>
              <a:buSzPct val="60000"/>
              <a:buFont typeface="Wingdings" panose="05000000000000000000" pitchFamily="2" charset="2"/>
              <a:buNone/>
              <a:defRPr/>
            </a:pPr>
            <a:endParaRPr lang="zh-CN" altLang="en-US" sz="1100" dirty="0">
              <a:solidFill>
                <a:srgbClr val="FFFFFF"/>
              </a:solidFill>
              <a:latin typeface="微软雅黑" panose="020B0503020204020204" pitchFamily="34" charset="-122"/>
              <a:ea typeface="微软雅黑" panose="020B0503020204020204" pitchFamily="34" charset="-122"/>
            </a:endParaRPr>
          </a:p>
          <a:p>
            <a:pPr defTabSz="801370">
              <a:lnSpc>
                <a:spcPct val="125000"/>
              </a:lnSpc>
              <a:buClr>
                <a:srgbClr val="777777"/>
              </a:buClr>
              <a:buSzPct val="60000"/>
              <a:buFont typeface="Wingdings" panose="05000000000000000000" pitchFamily="2" charset="2"/>
              <a:buNone/>
              <a:defRPr/>
            </a:pPr>
            <a:endParaRPr lang="en-US" altLang="zh-CN" sz="1100" dirty="0">
              <a:solidFill>
                <a:srgbClr val="FFFFFF"/>
              </a:solidFill>
              <a:latin typeface="微软雅黑" panose="020B0503020204020204" pitchFamily="34" charset="-122"/>
              <a:ea typeface="微软雅黑" panose="020B0503020204020204" pitchFamily="34" charset="-122"/>
            </a:endParaRPr>
          </a:p>
          <a:p>
            <a:pPr defTabSz="801370">
              <a:lnSpc>
                <a:spcPct val="125000"/>
              </a:lnSpc>
              <a:buClr>
                <a:srgbClr val="777777"/>
              </a:buClr>
              <a:buSzPct val="60000"/>
              <a:buFont typeface="Wingdings" panose="05000000000000000000" pitchFamily="2" charset="2"/>
              <a:buNone/>
              <a:defRPr/>
            </a:pPr>
            <a:endParaRPr lang="en-US" altLang="zh-CN" sz="1100" dirty="0">
              <a:solidFill>
                <a:srgbClr val="FFFFFF"/>
              </a:solidFill>
              <a:latin typeface="微软雅黑" panose="020B0503020204020204" pitchFamily="34" charset="-122"/>
              <a:ea typeface="微软雅黑" panose="020B0503020204020204" pitchFamily="34" charset="-122"/>
            </a:endParaRPr>
          </a:p>
          <a:p>
            <a:pPr defTabSz="801370">
              <a:lnSpc>
                <a:spcPct val="125000"/>
              </a:lnSpc>
              <a:buClr>
                <a:srgbClr val="777777"/>
              </a:buClr>
              <a:buSzPct val="60000"/>
              <a:buFont typeface="Wingdings" panose="05000000000000000000" pitchFamily="2" charset="2"/>
              <a:buNone/>
              <a:defRPr/>
            </a:pPr>
            <a:endParaRPr lang="zh-CN" altLang="en-US" sz="1100" dirty="0">
              <a:solidFill>
                <a:srgbClr val="000000"/>
              </a:solidFill>
              <a:latin typeface="微软雅黑" panose="020B0503020204020204" pitchFamily="34" charset="-122"/>
              <a:ea typeface="微软雅黑" panose="020B0503020204020204" pitchFamily="34" charset="-122"/>
            </a:endParaRPr>
          </a:p>
        </p:txBody>
      </p:sp>
      <p:sp>
        <p:nvSpPr>
          <p:cNvPr id="36" name="TextBox 32"/>
          <p:cNvSpPr txBox="1"/>
          <p:nvPr userDrawn="1"/>
        </p:nvSpPr>
        <p:spPr>
          <a:xfrm>
            <a:off x="12559761" y="1954023"/>
            <a:ext cx="1927337" cy="1184940"/>
          </a:xfrm>
          <a:prstGeom prst="rect">
            <a:avLst/>
          </a:prstGeom>
          <a:noFill/>
        </p:spPr>
        <p:txBody>
          <a:bodyPr wrap="square" rtlCol="0">
            <a:spAutoFit/>
          </a:bodyPr>
          <a:lstStyle/>
          <a:p>
            <a:pPr>
              <a:lnSpc>
                <a:spcPts val="1800"/>
              </a:lnSpc>
            </a:pPr>
            <a:r>
              <a:rPr lang="zh-CN" altLang="en-US" sz="1100" kern="1200" dirty="0">
                <a:solidFill>
                  <a:srgbClr val="FF0000"/>
                </a:solidFill>
                <a:latin typeface="思源黑体 CN Regular" panose="020B0500000000000000" pitchFamily="34" charset="-122"/>
                <a:ea typeface="思源黑体 CN Regular" panose="020B0500000000000000" pitchFamily="34" charset="-122"/>
              </a:rPr>
              <a:t>配色参考方案</a:t>
            </a:r>
            <a:endParaRPr lang="en-US" altLang="zh-CN" sz="1100" kern="1200" dirty="0">
              <a:solidFill>
                <a:srgbClr val="FF0000"/>
              </a:solidFill>
              <a:latin typeface="思源黑体 CN Regular" panose="020B0500000000000000" pitchFamily="34" charset="-122"/>
              <a:ea typeface="思源黑体 CN Regular" panose="020B0500000000000000" pitchFamily="34" charset="-122"/>
            </a:endParaRPr>
          </a:p>
          <a:p>
            <a:pPr marL="0" marR="0" indent="0" algn="l" defTabSz="914400" rtl="0" eaLnBrk="1" fontAlgn="auto" latinLnBrk="0" hangingPunct="1">
              <a:lnSpc>
                <a:spcPts val="1800"/>
              </a:lnSpc>
              <a:spcBef>
                <a:spcPts val="0"/>
              </a:spcBef>
              <a:spcAft>
                <a:spcPts val="0"/>
              </a:spcAft>
              <a:buClrTx/>
              <a:buSzTx/>
              <a:buFontTx/>
              <a:buNone/>
              <a:defRPr/>
            </a:pP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建议同一页面内不超过四种颜色，建议在以下颜色范围内进行配色。</a:t>
            </a:r>
            <a:endPar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a:p>
            <a:endParaRPr lang="zh-CN" altLang="en-US" sz="1100" kern="1200" dirty="0">
              <a:solidFill>
                <a:srgbClr val="FFFFFF"/>
              </a:solidFill>
              <a:latin typeface="思源黑体 CN Regular" panose="020B0500000000000000" pitchFamily="34" charset="-122"/>
              <a:ea typeface="思源黑体 CN Regular" panose="020B0500000000000000" pitchFamily="34" charset="-122"/>
            </a:endParaRPr>
          </a:p>
        </p:txBody>
      </p:sp>
      <p:sp>
        <p:nvSpPr>
          <p:cNvPr id="37" name="TextBox 35"/>
          <p:cNvSpPr txBox="1"/>
          <p:nvPr userDrawn="1"/>
        </p:nvSpPr>
        <p:spPr>
          <a:xfrm>
            <a:off x="12631769" y="5363952"/>
            <a:ext cx="2373943" cy="1456745"/>
          </a:xfrm>
          <a:prstGeom prst="rect">
            <a:avLst/>
          </a:prstGeom>
          <a:noFill/>
        </p:spPr>
        <p:txBody>
          <a:bodyPr wrap="square" rtlCol="0">
            <a:spAutoFit/>
          </a:bodyPr>
          <a:lstStyle/>
          <a:p>
            <a:pPr>
              <a:lnSpc>
                <a:spcPts val="1800"/>
              </a:lnSpc>
            </a:pPr>
            <a:r>
              <a:rPr lang="zh-CN" altLang="en-US" sz="1100" kern="1200" dirty="0">
                <a:solidFill>
                  <a:srgbClr val="FF0000"/>
                </a:solidFill>
                <a:latin typeface="思源黑体 CN Regular" panose="020B0500000000000000" pitchFamily="34" charset="-122"/>
                <a:ea typeface="思源黑体 CN Regular" panose="020B0500000000000000" pitchFamily="34" charset="-122"/>
              </a:rPr>
              <a:t>避免字体版权问题</a:t>
            </a:r>
            <a:endParaRPr lang="en-US" altLang="zh-CN" sz="1100" kern="1200" dirty="0">
              <a:solidFill>
                <a:srgbClr val="FF0000"/>
              </a:solidFill>
              <a:latin typeface="思源黑体 CN Regular" panose="020B0500000000000000" pitchFamily="34" charset="-122"/>
              <a:ea typeface="思源黑体 CN Regular" panose="020B0500000000000000" pitchFamily="34" charset="-122"/>
            </a:endParaRPr>
          </a:p>
          <a:p>
            <a:pPr>
              <a:lnSpc>
                <a:spcPts val="1800"/>
              </a:lnSpc>
            </a:pPr>
            <a:r>
              <a:rPr lang="en-US" altLang="zh-CN" sz="1100" kern="1200" dirty="0">
                <a:solidFill>
                  <a:schemeClr val="bg1">
                    <a:lumMod val="65000"/>
                  </a:schemeClr>
                </a:solidFill>
                <a:latin typeface="思源黑体 CN Regular" panose="020B0500000000000000" pitchFamily="34" charset="-122"/>
                <a:ea typeface="思源黑体 CN Regular" panose="020B0500000000000000" pitchFamily="34" charset="-122"/>
              </a:rPr>
              <a:t>PPT</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模板中所有</a:t>
            </a:r>
            <a:r>
              <a:rPr lang="zh-CN" altLang="en-US" sz="1100" dirty="0">
                <a:solidFill>
                  <a:schemeClr val="bg1">
                    <a:lumMod val="65000"/>
                  </a:schemeClr>
                </a:solidFill>
                <a:latin typeface="思源黑体 CN Regular" panose="020B0500000000000000" pitchFamily="34" charset="-122"/>
                <a:ea typeface="思源黑体 CN Regular" panose="020B0500000000000000" pitchFamily="34" charset="-122"/>
              </a:rPr>
              <a:t>中文</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字体为思源黑体系列，</a:t>
            </a:r>
            <a:r>
              <a:rPr lang="zh-CN" altLang="en-US" sz="1100" dirty="0">
                <a:solidFill>
                  <a:schemeClr val="bg1">
                    <a:lumMod val="65000"/>
                  </a:schemeClr>
                </a:solidFill>
                <a:latin typeface="思源黑体 CN Regular" panose="020B0500000000000000" pitchFamily="34" charset="-122"/>
                <a:ea typeface="思源黑体 CN Regular" panose="020B0500000000000000" pitchFamily="34" charset="-122"/>
              </a:rPr>
              <a:t>英文字体为</a:t>
            </a:r>
            <a:r>
              <a:rPr lang="en-US" altLang="zh-CN" sz="1100" dirty="0">
                <a:solidFill>
                  <a:schemeClr val="bg1">
                    <a:lumMod val="65000"/>
                  </a:schemeClr>
                </a:solidFill>
                <a:latin typeface="思源黑体 CN Regular" panose="020B0500000000000000" pitchFamily="34" charset="-122"/>
                <a:ea typeface="思源黑体 CN Regular" panose="020B0500000000000000" pitchFamily="34" charset="-122"/>
              </a:rPr>
              <a:t>Roboto</a:t>
            </a:r>
            <a:r>
              <a:rPr lang="zh-CN" altLang="en-US" sz="1100" dirty="0">
                <a:solidFill>
                  <a:schemeClr val="bg1">
                    <a:lumMod val="65000"/>
                  </a:schemeClr>
                </a:solidFill>
                <a:latin typeface="思源黑体 CN Regular" panose="020B0500000000000000" pitchFamily="34" charset="-122"/>
                <a:ea typeface="思源黑体 CN Regular" panose="020B0500000000000000" pitchFamily="34" charset="-122"/>
              </a:rPr>
              <a:t>系列，</a:t>
            </a:r>
            <a:r>
              <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rPr>
              <a:t>均为免费字体，请大家下载使用。系统自带字体部分不能作为商用，请避免侵权字体使用。</a:t>
            </a:r>
            <a:endParaRPr lang="zh-CN" altLang="en-US" sz="1100" kern="1200" dirty="0">
              <a:solidFill>
                <a:schemeClr val="bg1">
                  <a:lumMod val="65000"/>
                </a:schemeClr>
              </a:solidFill>
              <a:latin typeface="思源黑体 CN Regular" panose="020B0500000000000000" pitchFamily="34" charset="-122"/>
              <a:ea typeface="思源黑体 CN Regular" panose="020B0500000000000000" pitchFamily="34" charset="-122"/>
            </a:endParaRPr>
          </a:p>
        </p:txBody>
      </p:sp>
      <p:grpSp>
        <p:nvGrpSpPr>
          <p:cNvPr id="38" name="组合 37"/>
          <p:cNvGrpSpPr/>
          <p:nvPr userDrawn="1"/>
        </p:nvGrpSpPr>
        <p:grpSpPr>
          <a:xfrm>
            <a:off x="12631770" y="3039817"/>
            <a:ext cx="1756376" cy="2153840"/>
            <a:chOff x="9540552" y="1419622"/>
            <a:chExt cx="1350556" cy="1656184"/>
          </a:xfrm>
        </p:grpSpPr>
        <p:sp>
          <p:nvSpPr>
            <p:cNvPr id="39" name="矩形 38"/>
            <p:cNvSpPr/>
            <p:nvPr userDrawn="1"/>
          </p:nvSpPr>
          <p:spPr>
            <a:xfrm>
              <a:off x="9540552" y="1419622"/>
              <a:ext cx="1350556"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300">
                <a:solidFill>
                  <a:prstClr val="white"/>
                </a:solidFill>
              </a:endParaRPr>
            </a:p>
          </p:txBody>
        </p:sp>
        <p:grpSp>
          <p:nvGrpSpPr>
            <p:cNvPr id="40" name="组合 35"/>
            <p:cNvGrpSpPr/>
            <p:nvPr userDrawn="1"/>
          </p:nvGrpSpPr>
          <p:grpSpPr>
            <a:xfrm>
              <a:off x="9684568" y="2446600"/>
              <a:ext cx="540071" cy="201469"/>
              <a:chOff x="9684568" y="2643758"/>
              <a:chExt cx="540071" cy="201469"/>
            </a:xfrm>
          </p:grpSpPr>
          <p:sp>
            <p:nvSpPr>
              <p:cNvPr id="58" name="Rectangle 52"/>
              <p:cNvSpPr>
                <a:spLocks noChangeArrowheads="1"/>
              </p:cNvSpPr>
              <p:nvPr userDrawn="1"/>
            </p:nvSpPr>
            <p:spPr bwMode="auto">
              <a:xfrm flipV="1">
                <a:off x="9684568" y="2643758"/>
                <a:ext cx="271234" cy="201469"/>
              </a:xfrm>
              <a:prstGeom prst="rect">
                <a:avLst/>
              </a:prstGeom>
              <a:solidFill>
                <a:srgbClr val="094AB2"/>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59" name="Rectangle 53"/>
              <p:cNvSpPr>
                <a:spLocks noChangeArrowheads="1"/>
              </p:cNvSpPr>
              <p:nvPr userDrawn="1"/>
            </p:nvSpPr>
            <p:spPr bwMode="auto">
              <a:xfrm flipV="1">
                <a:off x="9951334" y="2643758"/>
                <a:ext cx="273305" cy="201469"/>
              </a:xfrm>
              <a:prstGeom prst="rect">
                <a:avLst/>
              </a:prstGeom>
              <a:solidFill>
                <a:srgbClr val="2D81E3"/>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grpSp>
        <p:grpSp>
          <p:nvGrpSpPr>
            <p:cNvPr id="41" name="组合 33"/>
            <p:cNvGrpSpPr/>
            <p:nvPr userDrawn="1"/>
          </p:nvGrpSpPr>
          <p:grpSpPr>
            <a:xfrm>
              <a:off x="9676686" y="1595537"/>
              <a:ext cx="1091149" cy="203221"/>
              <a:chOff x="9676686" y="1792695"/>
              <a:chExt cx="1091149" cy="203221"/>
            </a:xfrm>
          </p:grpSpPr>
          <p:sp>
            <p:nvSpPr>
              <p:cNvPr id="54" name="Rectangle 57"/>
              <p:cNvSpPr>
                <a:spLocks noChangeArrowheads="1"/>
              </p:cNvSpPr>
              <p:nvPr userDrawn="1"/>
            </p:nvSpPr>
            <p:spPr bwMode="auto">
              <a:xfrm flipV="1">
                <a:off x="10223296" y="1792695"/>
                <a:ext cx="271234" cy="203221"/>
              </a:xfrm>
              <a:prstGeom prst="rect">
                <a:avLst/>
              </a:prstGeom>
              <a:solidFill>
                <a:srgbClr val="0070C0">
                  <a:alpha val="70000"/>
                </a:srgbClr>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55" name="Rectangle 58"/>
              <p:cNvSpPr>
                <a:spLocks noChangeArrowheads="1"/>
              </p:cNvSpPr>
              <p:nvPr userDrawn="1"/>
            </p:nvSpPr>
            <p:spPr bwMode="auto">
              <a:xfrm flipV="1">
                <a:off x="10494530" y="1792695"/>
                <a:ext cx="273305" cy="203221"/>
              </a:xfrm>
              <a:prstGeom prst="rect">
                <a:avLst/>
              </a:prstGeom>
              <a:solidFill>
                <a:srgbClr val="0070C0">
                  <a:alpha val="50000"/>
                </a:srgbClr>
              </a:solidFill>
              <a:ln w="9525">
                <a:noFill/>
                <a:miter lim="800000"/>
              </a:ln>
              <a:effectLst/>
            </p:spPr>
            <p:txBody>
              <a:bodyPr wrap="none" anchor="ctr"/>
              <a:lstStyle/>
              <a:p>
                <a:pPr defTabSz="685800" fontAlgn="auto">
                  <a:spcBef>
                    <a:spcPts val="0"/>
                  </a:spcBef>
                  <a:spcAft>
                    <a:spcPts val="0"/>
                  </a:spcAft>
                </a:pPr>
                <a:endParaRPr lang="zh-CN" altLang="en-US" sz="1300">
                  <a:solidFill>
                    <a:prstClr val="black"/>
                  </a:solidFill>
                  <a:latin typeface="Calibri" panose="020F0502020204030204"/>
                  <a:ea typeface="宋体" panose="02010600030101010101" pitchFamily="2" charset="-122"/>
                </a:endParaRPr>
              </a:p>
            </p:txBody>
          </p:sp>
          <p:sp>
            <p:nvSpPr>
              <p:cNvPr id="56" name="Rectangle 59"/>
              <p:cNvSpPr>
                <a:spLocks noChangeArrowheads="1"/>
              </p:cNvSpPr>
              <p:nvPr userDrawn="1"/>
            </p:nvSpPr>
            <p:spPr bwMode="auto">
              <a:xfrm flipV="1">
                <a:off x="9676686" y="1792695"/>
                <a:ext cx="273305" cy="203221"/>
              </a:xfrm>
              <a:prstGeom prst="rect">
                <a:avLst/>
              </a:prstGeom>
              <a:solidFill>
                <a:srgbClr val="0070C0"/>
              </a:solidFill>
              <a:ln w="9525">
                <a:noFill/>
                <a:miter lim="800000"/>
              </a:ln>
              <a:effectLst/>
            </p:spPr>
            <p:txBody>
              <a:bodyPr wrap="none" anchor="ctr"/>
              <a:lstStyle/>
              <a:p>
                <a:pPr defTabSz="685800" fontAlgn="auto">
                  <a:spcBef>
                    <a:spcPts val="0"/>
                  </a:spcBef>
                  <a:spcAft>
                    <a:spcPts val="0"/>
                  </a:spcAft>
                </a:pPr>
                <a:endParaRPr lang="zh-CN" altLang="en-US" sz="1300" dirty="0">
                  <a:solidFill>
                    <a:srgbClr val="990000"/>
                  </a:solidFill>
                  <a:latin typeface="Calibri" panose="020F0502020204030204"/>
                  <a:ea typeface="宋体" panose="02010600030101010101" pitchFamily="2" charset="-122"/>
                </a:endParaRPr>
              </a:p>
            </p:txBody>
          </p:sp>
          <p:sp>
            <p:nvSpPr>
              <p:cNvPr id="57" name="Rectangle 60"/>
              <p:cNvSpPr>
                <a:spLocks noChangeArrowheads="1"/>
              </p:cNvSpPr>
              <p:nvPr userDrawn="1"/>
            </p:nvSpPr>
            <p:spPr bwMode="auto">
              <a:xfrm flipV="1">
                <a:off x="9949991" y="1792695"/>
                <a:ext cx="273305" cy="203221"/>
              </a:xfrm>
              <a:prstGeom prst="rect">
                <a:avLst/>
              </a:prstGeom>
              <a:solidFill>
                <a:srgbClr val="0070C0">
                  <a:alpha val="90000"/>
                </a:srgbClr>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grpSp>
        <p:grpSp>
          <p:nvGrpSpPr>
            <p:cNvPr id="42" name="组合 34"/>
            <p:cNvGrpSpPr/>
            <p:nvPr userDrawn="1"/>
          </p:nvGrpSpPr>
          <p:grpSpPr>
            <a:xfrm>
              <a:off x="9687319" y="1891078"/>
              <a:ext cx="1080516" cy="201469"/>
              <a:chOff x="9687319" y="2088236"/>
              <a:chExt cx="1080516" cy="201469"/>
            </a:xfrm>
          </p:grpSpPr>
          <p:sp>
            <p:nvSpPr>
              <p:cNvPr id="50" name="Rectangle 52"/>
              <p:cNvSpPr>
                <a:spLocks noChangeArrowheads="1"/>
              </p:cNvSpPr>
              <p:nvPr userDrawn="1"/>
            </p:nvSpPr>
            <p:spPr bwMode="auto">
              <a:xfrm flipV="1">
                <a:off x="10223296" y="2088236"/>
                <a:ext cx="271234" cy="201469"/>
              </a:xfrm>
              <a:prstGeom prst="rect">
                <a:avLst/>
              </a:prstGeom>
              <a:solidFill>
                <a:schemeClr val="bg2">
                  <a:lumMod val="50000"/>
                </a:schemeClr>
              </a:solidFill>
              <a:ln w="9525">
                <a:noFill/>
                <a:miter lim="800000"/>
              </a:ln>
              <a:effectLst/>
            </p:spPr>
            <p:txBody>
              <a:bodyPr wrap="none" anchor="ctr"/>
              <a:lstStyle/>
              <a:p>
                <a:pPr defTabSz="685800" fontAlgn="auto">
                  <a:spcBef>
                    <a:spcPts val="0"/>
                  </a:spcBef>
                  <a:spcAft>
                    <a:spcPts val="0"/>
                  </a:spcAft>
                </a:pPr>
                <a:endParaRPr lang="zh-CN" altLang="en-US" sz="1300">
                  <a:solidFill>
                    <a:prstClr val="black"/>
                  </a:solidFill>
                  <a:latin typeface="Calibri" panose="020F0502020204030204"/>
                  <a:ea typeface="宋体" panose="02010600030101010101" pitchFamily="2" charset="-122"/>
                </a:endParaRPr>
              </a:p>
            </p:txBody>
          </p:sp>
          <p:sp>
            <p:nvSpPr>
              <p:cNvPr id="51" name="Rectangle 53"/>
              <p:cNvSpPr>
                <a:spLocks noChangeArrowheads="1"/>
              </p:cNvSpPr>
              <p:nvPr userDrawn="1"/>
            </p:nvSpPr>
            <p:spPr bwMode="auto">
              <a:xfrm flipV="1">
                <a:off x="10494530" y="2088236"/>
                <a:ext cx="273305" cy="201469"/>
              </a:xfrm>
              <a:prstGeom prst="rect">
                <a:avLst/>
              </a:prstGeom>
              <a:solidFill>
                <a:schemeClr val="bg1">
                  <a:lumMod val="85000"/>
                </a:schemeClr>
              </a:solidFill>
              <a:ln w="9525">
                <a:noFill/>
                <a:miter lim="800000"/>
              </a:ln>
              <a:effectLst/>
            </p:spPr>
            <p:txBody>
              <a:bodyPr wrap="none" anchor="ctr"/>
              <a:lstStyle/>
              <a:p>
                <a:pPr defTabSz="685800" fontAlgn="auto">
                  <a:spcBef>
                    <a:spcPts val="0"/>
                  </a:spcBef>
                  <a:spcAft>
                    <a:spcPts val="0"/>
                  </a:spcAft>
                </a:pPr>
                <a:endParaRPr lang="zh-CN" altLang="en-US" sz="1300">
                  <a:solidFill>
                    <a:prstClr val="black"/>
                  </a:solidFill>
                  <a:latin typeface="Calibri" panose="020F0502020204030204"/>
                  <a:ea typeface="宋体" panose="02010600030101010101" pitchFamily="2" charset="-122"/>
                </a:endParaRPr>
              </a:p>
            </p:txBody>
          </p:sp>
          <p:sp>
            <p:nvSpPr>
              <p:cNvPr id="52" name="Rectangle 54"/>
              <p:cNvSpPr>
                <a:spLocks noChangeArrowheads="1"/>
              </p:cNvSpPr>
              <p:nvPr userDrawn="1"/>
            </p:nvSpPr>
            <p:spPr bwMode="auto">
              <a:xfrm flipV="1">
                <a:off x="9687319" y="2088236"/>
                <a:ext cx="273305" cy="201469"/>
              </a:xfrm>
              <a:prstGeom prst="rect">
                <a:avLst/>
              </a:prstGeom>
              <a:solidFill>
                <a:schemeClr val="tx1">
                  <a:lumMod val="95000"/>
                  <a:lumOff val="5000"/>
                </a:schemeClr>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53" name="Rectangle 52"/>
              <p:cNvSpPr>
                <a:spLocks noChangeArrowheads="1"/>
              </p:cNvSpPr>
              <p:nvPr userDrawn="1"/>
            </p:nvSpPr>
            <p:spPr bwMode="auto">
              <a:xfrm flipV="1">
                <a:off x="9960879" y="2088236"/>
                <a:ext cx="271234" cy="201469"/>
              </a:xfrm>
              <a:prstGeom prst="rect">
                <a:avLst/>
              </a:prstGeom>
              <a:solidFill>
                <a:srgbClr val="595959"/>
              </a:solidFill>
              <a:ln w="9525">
                <a:noFill/>
                <a:miter lim="800000"/>
              </a:ln>
              <a:effectLst/>
            </p:spPr>
            <p:txBody>
              <a:bodyPr wrap="none" anchor="ctr"/>
              <a:lstStyle/>
              <a:p>
                <a:pPr defTabSz="685800" fontAlgn="auto">
                  <a:spcBef>
                    <a:spcPts val="0"/>
                  </a:spcBef>
                  <a:spcAft>
                    <a:spcPts val="0"/>
                  </a:spcAft>
                </a:pPr>
                <a:endParaRPr lang="zh-CN" altLang="en-US" sz="1300">
                  <a:solidFill>
                    <a:prstClr val="black"/>
                  </a:solidFill>
                  <a:latin typeface="Calibri" panose="020F0502020204030204"/>
                  <a:ea typeface="宋体" panose="02010600030101010101" pitchFamily="2" charset="-122"/>
                </a:endParaRPr>
              </a:p>
            </p:txBody>
          </p:sp>
        </p:grpSp>
        <p:grpSp>
          <p:nvGrpSpPr>
            <p:cNvPr id="43" name="组合 36"/>
            <p:cNvGrpSpPr/>
            <p:nvPr userDrawn="1"/>
          </p:nvGrpSpPr>
          <p:grpSpPr>
            <a:xfrm>
              <a:off x="9684568" y="2172749"/>
              <a:ext cx="825453" cy="201469"/>
              <a:chOff x="9684568" y="2172749"/>
              <a:chExt cx="825453" cy="201469"/>
            </a:xfrm>
          </p:grpSpPr>
          <p:sp>
            <p:nvSpPr>
              <p:cNvPr id="47" name="Rectangle 55"/>
              <p:cNvSpPr>
                <a:spLocks noChangeArrowheads="1"/>
              </p:cNvSpPr>
              <p:nvPr userDrawn="1"/>
            </p:nvSpPr>
            <p:spPr bwMode="auto">
              <a:xfrm flipV="1">
                <a:off x="9684568" y="2172749"/>
                <a:ext cx="273305" cy="201469"/>
              </a:xfrm>
              <a:prstGeom prst="rect">
                <a:avLst/>
              </a:prstGeom>
              <a:solidFill>
                <a:srgbClr val="C00000"/>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48" name="Rectangle 54"/>
              <p:cNvSpPr>
                <a:spLocks noChangeArrowheads="1"/>
              </p:cNvSpPr>
              <p:nvPr userDrawn="1"/>
            </p:nvSpPr>
            <p:spPr bwMode="auto">
              <a:xfrm flipV="1">
                <a:off x="9961967" y="2172749"/>
                <a:ext cx="273305" cy="201469"/>
              </a:xfrm>
              <a:prstGeom prst="rect">
                <a:avLst/>
              </a:prstGeom>
              <a:solidFill>
                <a:schemeClr val="accent2"/>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49" name="Rectangle 54"/>
              <p:cNvSpPr>
                <a:spLocks noChangeArrowheads="1"/>
              </p:cNvSpPr>
              <p:nvPr userDrawn="1"/>
            </p:nvSpPr>
            <p:spPr bwMode="auto">
              <a:xfrm flipV="1">
                <a:off x="10236716" y="2172749"/>
                <a:ext cx="273305" cy="201469"/>
              </a:xfrm>
              <a:prstGeom prst="rect">
                <a:avLst/>
              </a:prstGeom>
              <a:solidFill>
                <a:schemeClr val="accent2">
                  <a:lumMod val="40000"/>
                  <a:lumOff val="60000"/>
                </a:schemeClr>
              </a:solidFill>
              <a:ln w="9525">
                <a:noFill/>
                <a:miter lim="800000"/>
              </a:ln>
              <a:effectLst/>
            </p:spPr>
            <p:txBody>
              <a:bodyPr wrap="none" anchor="ctr"/>
              <a:lstStyle/>
              <a:p>
                <a:pPr defTabSz="685800" fontAlgn="auto">
                  <a:spcBef>
                    <a:spcPts val="0"/>
                  </a:spcBef>
                  <a:spcAft>
                    <a:spcPts val="0"/>
                  </a:spcAft>
                </a:pPr>
                <a:endParaRPr lang="zh-CN" altLang="en-US" sz="1300">
                  <a:solidFill>
                    <a:prstClr val="black"/>
                  </a:solidFill>
                  <a:latin typeface="Calibri" panose="020F0502020204030204"/>
                  <a:ea typeface="宋体" panose="02010600030101010101" pitchFamily="2" charset="-122"/>
                </a:endParaRPr>
              </a:p>
            </p:txBody>
          </p:sp>
        </p:grpSp>
        <p:grpSp>
          <p:nvGrpSpPr>
            <p:cNvPr id="44" name="组合 38"/>
            <p:cNvGrpSpPr/>
            <p:nvPr userDrawn="1"/>
          </p:nvGrpSpPr>
          <p:grpSpPr>
            <a:xfrm>
              <a:off x="9684568" y="2733398"/>
              <a:ext cx="550704" cy="201469"/>
              <a:chOff x="9684568" y="2733398"/>
              <a:chExt cx="550704" cy="201469"/>
            </a:xfrm>
          </p:grpSpPr>
          <p:sp>
            <p:nvSpPr>
              <p:cNvPr id="45" name="Rectangle 53"/>
              <p:cNvSpPr>
                <a:spLocks noChangeArrowheads="1"/>
              </p:cNvSpPr>
              <p:nvPr userDrawn="1"/>
            </p:nvSpPr>
            <p:spPr bwMode="auto">
              <a:xfrm flipV="1">
                <a:off x="9684568" y="2733398"/>
                <a:ext cx="273305" cy="201469"/>
              </a:xfrm>
              <a:prstGeom prst="rect">
                <a:avLst/>
              </a:prstGeom>
              <a:solidFill>
                <a:srgbClr val="1D9A78"/>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sp>
            <p:nvSpPr>
              <p:cNvPr id="46" name="Rectangle 53"/>
              <p:cNvSpPr>
                <a:spLocks noChangeArrowheads="1"/>
              </p:cNvSpPr>
              <p:nvPr userDrawn="1"/>
            </p:nvSpPr>
            <p:spPr bwMode="auto">
              <a:xfrm flipV="1">
                <a:off x="9961967" y="2733398"/>
                <a:ext cx="273305" cy="201469"/>
              </a:xfrm>
              <a:prstGeom prst="rect">
                <a:avLst/>
              </a:prstGeom>
              <a:solidFill>
                <a:srgbClr val="B1D3C0"/>
              </a:solidFill>
              <a:ln w="9525">
                <a:noFill/>
                <a:miter lim="800000"/>
              </a:ln>
              <a:effectLst/>
            </p:spPr>
            <p:txBody>
              <a:bodyPr wrap="none" anchor="ctr"/>
              <a:lstStyle/>
              <a:p>
                <a:pPr defTabSz="685800" fontAlgn="auto">
                  <a:spcBef>
                    <a:spcPts val="0"/>
                  </a:spcBef>
                  <a:spcAft>
                    <a:spcPts val="0"/>
                  </a:spcAft>
                </a:pPr>
                <a:endParaRPr lang="zh-CN" altLang="en-US" sz="1300" dirty="0">
                  <a:solidFill>
                    <a:prstClr val="black"/>
                  </a:solidFill>
                  <a:latin typeface="Calibri" panose="020F0502020204030204"/>
                  <a:ea typeface="宋体" panose="02010600030101010101" pitchFamily="2" charset="-122"/>
                </a:endParaRPr>
              </a:p>
            </p:txBody>
          </p:sp>
        </p:grpSp>
      </p:gr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6" name="矩形: 圆角 15"/>
          <p:cNvSpPr/>
          <p:nvPr userDrawn="1"/>
        </p:nvSpPr>
        <p:spPr>
          <a:xfrm rot="16200000" flipH="1">
            <a:off x="-62012" y="534547"/>
            <a:ext cx="504000" cy="72000"/>
          </a:xfrm>
          <a:prstGeom prst="roundRect">
            <a:avLst>
              <a:gd name="adj" fmla="val 50000"/>
            </a:avLst>
          </a:prstGeom>
          <a:gradFill flip="none" rotWithShape="1">
            <a:gsLst>
              <a:gs pos="0">
                <a:srgbClr val="0B35EA">
                  <a:alpha val="67000"/>
                </a:srgbClr>
              </a:gs>
              <a:gs pos="44000">
                <a:srgbClr val="0B35EA"/>
              </a:gs>
            </a:gsLst>
            <a:lin ang="2700000" scaled="0"/>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标题 7"/>
          <p:cNvSpPr>
            <a:spLocks noGrp="1"/>
          </p:cNvSpPr>
          <p:nvPr>
            <p:ph type="title"/>
          </p:nvPr>
        </p:nvSpPr>
        <p:spPr>
          <a:xfrm>
            <a:off x="400049" y="234950"/>
            <a:ext cx="8844280" cy="671195"/>
          </a:xfrm>
        </p:spPr>
        <p:txBody>
          <a:bodyPr lIns="91438" tIns="45719" rIns="91438" bIns="45719"/>
          <a:lstStyle/>
          <a:p>
            <a:r>
              <a:rPr lang="zh-CN" altLang="en-US" smtClean="0"/>
              <a:t>单击此处编辑母版标题样式</a:t>
            </a:r>
            <a:endParaRPr lang="zh-CN" altLang="en-US"/>
          </a:p>
        </p:txBody>
      </p:sp>
      <p:pic>
        <p:nvPicPr>
          <p:cNvPr id="11" name="图片 10" descr="资源 2艾特网能横板"/>
          <p:cNvPicPr>
            <a:picLocks noChangeAspect="1"/>
          </p:cNvPicPr>
          <p:nvPr userDrawn="1"/>
        </p:nvPicPr>
        <p:blipFill>
          <a:blip r:embed="rId2"/>
          <a:stretch>
            <a:fillRect/>
          </a:stretch>
        </p:blipFill>
        <p:spPr>
          <a:xfrm>
            <a:off x="9511665" y="414974"/>
            <a:ext cx="2576195" cy="311151"/>
          </a:xfrm>
          <a:prstGeom prst="rect">
            <a:avLst/>
          </a:prstGeom>
        </p:spPr>
      </p:pic>
      <p:sp>
        <p:nvSpPr>
          <p:cNvPr id="12" name="矩形: 圆角 15"/>
          <p:cNvSpPr/>
          <p:nvPr userDrawn="1"/>
        </p:nvSpPr>
        <p:spPr>
          <a:xfrm rot="16200000" flipH="1">
            <a:off x="58637" y="534547"/>
            <a:ext cx="504000" cy="72000"/>
          </a:xfrm>
          <a:prstGeom prst="roundRect">
            <a:avLst>
              <a:gd name="adj" fmla="val 50000"/>
            </a:avLst>
          </a:prstGeom>
          <a:gradFill flip="none" rotWithShape="1">
            <a:gsLst>
              <a:gs pos="0">
                <a:srgbClr val="0B35EA">
                  <a:alpha val="67000"/>
                </a:srgbClr>
              </a:gs>
              <a:gs pos="44000">
                <a:srgbClr val="0B35EA">
                  <a:alpha val="48000"/>
                </a:srgbClr>
              </a:gs>
            </a:gsLst>
            <a:lin ang="2700000" scaled="0"/>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2" name="组合 1"/>
          <p:cNvGrpSpPr/>
          <p:nvPr userDrawn="1"/>
        </p:nvGrpSpPr>
        <p:grpSpPr>
          <a:xfrm>
            <a:off x="-1" y="0"/>
            <a:ext cx="12192001" cy="6858000"/>
            <a:chOff x="-1" y="0"/>
            <a:chExt cx="12192001" cy="6858000"/>
          </a:xfrm>
        </p:grpSpPr>
        <p:sp>
          <p:nvSpPr>
            <p:cNvPr id="142" name="矩形 141"/>
            <p:cNvSpPr/>
            <p:nvPr userDrawn="1"/>
          </p:nvSpPr>
          <p:spPr>
            <a:xfrm>
              <a:off x="-1" y="0"/>
              <a:ext cx="9905365" cy="533400"/>
            </a:xfrm>
            <a:prstGeom prst="rect">
              <a:avLst/>
            </a:prstGeom>
            <a:solidFill>
              <a:srgbClr val="0CBEFB">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44" name="任意多边形: 形状 143"/>
            <p:cNvSpPr/>
            <p:nvPr userDrawn="1"/>
          </p:nvSpPr>
          <p:spPr>
            <a:xfrm>
              <a:off x="0" y="6762750"/>
              <a:ext cx="12192000" cy="95250"/>
            </a:xfrm>
            <a:custGeom>
              <a:avLst/>
              <a:gdLst>
                <a:gd name="connsiteX0" fmla="*/ 0 w 12192000"/>
                <a:gd name="connsiteY0" fmla="*/ 0 h 95250"/>
                <a:gd name="connsiteX1" fmla="*/ 12192000 w 12192000"/>
                <a:gd name="connsiteY1" fmla="*/ 0 h 95250"/>
                <a:gd name="connsiteX2" fmla="*/ 12192000 w 12192000"/>
                <a:gd name="connsiteY2" fmla="*/ 95250 h 95250"/>
                <a:gd name="connsiteX3" fmla="*/ 0 w 1219200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12192000" h="95250">
                  <a:moveTo>
                    <a:pt x="0" y="0"/>
                  </a:moveTo>
                  <a:lnTo>
                    <a:pt x="12192000" y="0"/>
                  </a:lnTo>
                  <a:lnTo>
                    <a:pt x="12192000" y="95250"/>
                  </a:lnTo>
                  <a:lnTo>
                    <a:pt x="0" y="95250"/>
                  </a:ln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53" name="任意多边形: 形状 152"/>
            <p:cNvSpPr/>
            <p:nvPr userDrawn="1"/>
          </p:nvSpPr>
          <p:spPr>
            <a:xfrm flipH="1">
              <a:off x="9262109" y="0"/>
              <a:ext cx="2929890" cy="533400"/>
            </a:xfrm>
            <a:custGeom>
              <a:avLst/>
              <a:gdLst>
                <a:gd name="connsiteX0" fmla="*/ 9140452 w 9140452"/>
                <a:gd name="connsiteY0" fmla="*/ 0 h 533400"/>
                <a:gd name="connsiteX1" fmla="*/ 7749718 w 9140452"/>
                <a:gd name="connsiteY1" fmla="*/ 0 h 533400"/>
                <a:gd name="connsiteX2" fmla="*/ 5484150 w 9140452"/>
                <a:gd name="connsiteY2" fmla="*/ 0 h 533400"/>
                <a:gd name="connsiteX3" fmla="*/ 0 w 9140452"/>
                <a:gd name="connsiteY3" fmla="*/ 0 h 533400"/>
                <a:gd name="connsiteX4" fmla="*/ 0 w 9140452"/>
                <a:gd name="connsiteY4" fmla="*/ 533400 h 533400"/>
                <a:gd name="connsiteX5" fmla="*/ 5484150 w 9140452"/>
                <a:gd name="connsiteY5" fmla="*/ 533400 h 533400"/>
                <a:gd name="connsiteX6" fmla="*/ 7749718 w 9140452"/>
                <a:gd name="connsiteY6" fmla="*/ 533400 h 533400"/>
                <a:gd name="connsiteX7" fmla="*/ 8400373 w 9140452"/>
                <a:gd name="connsiteY7" fmla="*/ 533400 h 533400"/>
                <a:gd name="connsiteX8" fmla="*/ 9086036 w 9140452"/>
                <a:gd name="connsiteY8" fmla="*/ 1985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0452" h="533400">
                  <a:moveTo>
                    <a:pt x="9140452" y="0"/>
                  </a:moveTo>
                  <a:lnTo>
                    <a:pt x="7749718" y="0"/>
                  </a:lnTo>
                  <a:lnTo>
                    <a:pt x="5484150" y="0"/>
                  </a:lnTo>
                  <a:lnTo>
                    <a:pt x="0" y="0"/>
                  </a:lnTo>
                  <a:lnTo>
                    <a:pt x="0" y="533400"/>
                  </a:lnTo>
                  <a:lnTo>
                    <a:pt x="5484150" y="533400"/>
                  </a:lnTo>
                  <a:lnTo>
                    <a:pt x="7749718" y="533400"/>
                  </a:lnTo>
                  <a:lnTo>
                    <a:pt x="8400373" y="533400"/>
                  </a:lnTo>
                  <a:cubicBezTo>
                    <a:pt x="8708604" y="533400"/>
                    <a:pt x="8973067" y="395337"/>
                    <a:pt x="9086036" y="198575"/>
                  </a:cubicBez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grpSp>
      <p:pic>
        <p:nvPicPr>
          <p:cNvPr id="3" name="图片 2" descr="白色艾特网能横板"/>
          <p:cNvPicPr>
            <a:picLocks noChangeAspect="1"/>
          </p:cNvPicPr>
          <p:nvPr userDrawn="1"/>
        </p:nvPicPr>
        <p:blipFill>
          <a:blip r:embed="rId2"/>
          <a:stretch>
            <a:fillRect/>
          </a:stretch>
        </p:blipFill>
        <p:spPr>
          <a:xfrm>
            <a:off x="9831083" y="133297"/>
            <a:ext cx="2087899" cy="252000"/>
          </a:xfrm>
          <a:prstGeom prst="rect">
            <a:avLst/>
          </a:prstGeom>
        </p:spPr>
      </p:pic>
      <p:sp>
        <p:nvSpPr>
          <p:cNvPr id="8" name="标题 7"/>
          <p:cNvSpPr>
            <a:spLocks noGrp="1"/>
          </p:cNvSpPr>
          <p:nvPr>
            <p:ph type="title"/>
          </p:nvPr>
        </p:nvSpPr>
        <p:spPr>
          <a:xfrm>
            <a:off x="619125" y="48260"/>
            <a:ext cx="8844280" cy="405131"/>
          </a:xfrm>
        </p:spPr>
        <p:txBody>
          <a:bodyPr lIns="91438" tIns="45719" rIns="91438" bIns="45719"/>
          <a:lstStyle>
            <a:lvl1pPr>
              <a:defRPr sz="2800"/>
            </a:lvl1pPr>
          </a:lstStyle>
          <a:p>
            <a:r>
              <a:rPr lang="zh-CN" altLang="en-US" smtClean="0"/>
              <a:t>单击此处编辑母版标题样式</a:t>
            </a:r>
            <a:endParaRPr lang="zh-CN" altLang="en-US"/>
          </a:p>
        </p:txBody>
      </p:sp>
      <p:sp>
        <p:nvSpPr>
          <p:cNvPr id="5" name="椭圆 4"/>
          <p:cNvSpPr/>
          <p:nvPr userDrawn="1"/>
        </p:nvSpPr>
        <p:spPr>
          <a:xfrm>
            <a:off x="223520" y="133351"/>
            <a:ext cx="288000" cy="288000"/>
          </a:xfrm>
          <a:prstGeom prst="ellipse">
            <a:avLst/>
          </a:prstGeom>
          <a:noFill/>
          <a:ln>
            <a:gradFill>
              <a:gsLst>
                <a:gs pos="0">
                  <a:schemeClr val="accent1">
                    <a:lumMod val="5000"/>
                    <a:lumOff val="95000"/>
                  </a:schemeClr>
                </a:gs>
                <a:gs pos="74000">
                  <a:srgbClr val="0B35EA"/>
                </a:gs>
                <a:gs pos="83000">
                  <a:srgbClr val="0B35EA"/>
                </a:gs>
                <a:gs pos="100000">
                  <a:schemeClr val="accent4">
                    <a:lumMod val="60000"/>
                    <a:lumOff val="40000"/>
                  </a:schemeClr>
                </a:gs>
              </a:gsLst>
              <a:lin ang="5400000" scaled="1"/>
            </a:gradFill>
          </a:ln>
        </p:spPr>
        <p:style>
          <a:lnRef idx="2">
            <a:schemeClr val="accent1">
              <a:lumMod val="75000"/>
            </a:schemeClr>
          </a:lnRef>
          <a:fillRef idx="1">
            <a:schemeClr val="accent1"/>
          </a:fillRef>
          <a:effectRef idx="0">
            <a:srgbClr val="FFFFFF"/>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userDrawn="1"/>
        </p:nvSpPr>
        <p:spPr>
          <a:xfrm>
            <a:off x="259520" y="169351"/>
            <a:ext cx="216000" cy="216000"/>
          </a:xfrm>
          <a:prstGeom prst="ellipse">
            <a:avLst/>
          </a:prstGeom>
          <a:gradFill>
            <a:gsLst>
              <a:gs pos="100000">
                <a:srgbClr val="0B35EA"/>
              </a:gs>
              <a:gs pos="0">
                <a:srgbClr val="0CBEFB"/>
              </a:gs>
            </a:gsLst>
            <a:lin ang="6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fill="hold"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标题和内容">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10751821"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
        <p:nvSpPr>
          <p:cNvPr id="5" name="标题占位符 1"/>
          <p:cNvSpPr>
            <a:spLocks noGrp="1"/>
          </p:cNvSpPr>
          <p:nvPr>
            <p:ph type="title"/>
          </p:nvPr>
        </p:nvSpPr>
        <p:spPr>
          <a:xfrm>
            <a:off x="838200" y="365125"/>
            <a:ext cx="10515600" cy="1325563"/>
          </a:xfrm>
          <a:prstGeom prst="rect">
            <a:avLst/>
          </a:prstGeom>
        </p:spPr>
        <p:txBody>
          <a:bodyPr vert="horz" lIns="91438" tIns="45719" rIns="91438" bIns="45719" rtlCol="0" anchor="ctr">
            <a:normAutofit/>
          </a:bodyPr>
          <a:lstStyle/>
          <a:p>
            <a:r>
              <a:rPr lang="zh-CN" altLang="en-US" dirty="0"/>
              <a:t>单击此处编辑母版标题样式</a:t>
            </a:r>
            <a:endParaRPr lang="zh-CN" altLang="en-US" dirty="0"/>
          </a:p>
        </p:txBody>
      </p:sp>
      <p:sp>
        <p:nvSpPr>
          <p:cNvPr id="7" name="文本占位符 2"/>
          <p:cNvSpPr>
            <a:spLocks noGrp="1"/>
          </p:cNvSpPr>
          <p:nvPr>
            <p:ph idx="1" hasCustomPrompt="1"/>
          </p:nvPr>
        </p:nvSpPr>
        <p:spPr>
          <a:xfrm>
            <a:off x="838200" y="1825624"/>
            <a:ext cx="10515600" cy="4351339"/>
          </a:xfrm>
          <a:prstGeom prst="rect">
            <a:avLst/>
          </a:prstGeom>
        </p:spPr>
        <p:txBody>
          <a:bodyPr vert="horz" lIns="91438" tIns="45719" rIns="91438" bIns="45719"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overrideClrMapping bg1="lt1" tx1="dk1" bg2="lt2" tx2="dk2" accent1="accent1" accent2="accent2" accent3="accent3" accent4="accent4" accent5="accent5" accent6="accent6" hlink="hlink" folHlink="folHlink"/>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488319"/>
            <a:ext cx="10515600" cy="1007383"/>
          </a:xfrm>
        </p:spPr>
        <p:txBody>
          <a:bodyPr lIns="91438" tIns="45719" rIns="91438" bIns="45719"/>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838200" y="1825625"/>
            <a:ext cx="10515600" cy="4351339"/>
          </a:xfrm>
        </p:spPr>
        <p:txBody>
          <a:bodyPr lIns="91438" tIns="45719" rIns="91438" bIns="45719"/>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9" name="矩形 8"/>
          <p:cNvSpPr/>
          <p:nvPr userDrawn="1"/>
        </p:nvSpPr>
        <p:spPr>
          <a:xfrm>
            <a:off x="10751823"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0" name="图片 9"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grpSp>
        <p:nvGrpSpPr>
          <p:cNvPr id="2" name="组合 1"/>
          <p:cNvGrpSpPr/>
          <p:nvPr userDrawn="1"/>
        </p:nvGrpSpPr>
        <p:grpSpPr>
          <a:xfrm>
            <a:off x="-1" y="0"/>
            <a:ext cx="12192001" cy="6858000"/>
            <a:chOff x="-1" y="0"/>
            <a:chExt cx="12192001" cy="6858000"/>
          </a:xfrm>
        </p:grpSpPr>
        <p:sp>
          <p:nvSpPr>
            <p:cNvPr id="142" name="矩形 141"/>
            <p:cNvSpPr/>
            <p:nvPr userDrawn="1"/>
          </p:nvSpPr>
          <p:spPr>
            <a:xfrm>
              <a:off x="-1" y="0"/>
              <a:ext cx="9905365" cy="533400"/>
            </a:xfrm>
            <a:prstGeom prst="rect">
              <a:avLst/>
            </a:prstGeom>
            <a:solidFill>
              <a:srgbClr val="0CBEFB">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44" name="任意多边形: 形状 143"/>
            <p:cNvSpPr/>
            <p:nvPr userDrawn="1"/>
          </p:nvSpPr>
          <p:spPr>
            <a:xfrm>
              <a:off x="0" y="6762750"/>
              <a:ext cx="12192000" cy="95250"/>
            </a:xfrm>
            <a:custGeom>
              <a:avLst/>
              <a:gdLst>
                <a:gd name="connsiteX0" fmla="*/ 0 w 12192000"/>
                <a:gd name="connsiteY0" fmla="*/ 0 h 95250"/>
                <a:gd name="connsiteX1" fmla="*/ 12192000 w 12192000"/>
                <a:gd name="connsiteY1" fmla="*/ 0 h 95250"/>
                <a:gd name="connsiteX2" fmla="*/ 12192000 w 12192000"/>
                <a:gd name="connsiteY2" fmla="*/ 95250 h 95250"/>
                <a:gd name="connsiteX3" fmla="*/ 0 w 1219200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12192000" h="95250">
                  <a:moveTo>
                    <a:pt x="0" y="0"/>
                  </a:moveTo>
                  <a:lnTo>
                    <a:pt x="12192000" y="0"/>
                  </a:lnTo>
                  <a:lnTo>
                    <a:pt x="12192000" y="95250"/>
                  </a:lnTo>
                  <a:lnTo>
                    <a:pt x="0" y="95250"/>
                  </a:ln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53" name="任意多边形: 形状 152"/>
            <p:cNvSpPr/>
            <p:nvPr userDrawn="1"/>
          </p:nvSpPr>
          <p:spPr>
            <a:xfrm flipH="1">
              <a:off x="9262109" y="0"/>
              <a:ext cx="2929890" cy="533400"/>
            </a:xfrm>
            <a:custGeom>
              <a:avLst/>
              <a:gdLst>
                <a:gd name="connsiteX0" fmla="*/ 9140452 w 9140452"/>
                <a:gd name="connsiteY0" fmla="*/ 0 h 533400"/>
                <a:gd name="connsiteX1" fmla="*/ 7749718 w 9140452"/>
                <a:gd name="connsiteY1" fmla="*/ 0 h 533400"/>
                <a:gd name="connsiteX2" fmla="*/ 5484150 w 9140452"/>
                <a:gd name="connsiteY2" fmla="*/ 0 h 533400"/>
                <a:gd name="connsiteX3" fmla="*/ 0 w 9140452"/>
                <a:gd name="connsiteY3" fmla="*/ 0 h 533400"/>
                <a:gd name="connsiteX4" fmla="*/ 0 w 9140452"/>
                <a:gd name="connsiteY4" fmla="*/ 533400 h 533400"/>
                <a:gd name="connsiteX5" fmla="*/ 5484150 w 9140452"/>
                <a:gd name="connsiteY5" fmla="*/ 533400 h 533400"/>
                <a:gd name="connsiteX6" fmla="*/ 7749718 w 9140452"/>
                <a:gd name="connsiteY6" fmla="*/ 533400 h 533400"/>
                <a:gd name="connsiteX7" fmla="*/ 8400373 w 9140452"/>
                <a:gd name="connsiteY7" fmla="*/ 533400 h 533400"/>
                <a:gd name="connsiteX8" fmla="*/ 9086036 w 9140452"/>
                <a:gd name="connsiteY8" fmla="*/ 1985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0452" h="533400">
                  <a:moveTo>
                    <a:pt x="9140452" y="0"/>
                  </a:moveTo>
                  <a:lnTo>
                    <a:pt x="7749718" y="0"/>
                  </a:lnTo>
                  <a:lnTo>
                    <a:pt x="5484150" y="0"/>
                  </a:lnTo>
                  <a:lnTo>
                    <a:pt x="0" y="0"/>
                  </a:lnTo>
                  <a:lnTo>
                    <a:pt x="0" y="533400"/>
                  </a:lnTo>
                  <a:lnTo>
                    <a:pt x="5484150" y="533400"/>
                  </a:lnTo>
                  <a:lnTo>
                    <a:pt x="7749718" y="533400"/>
                  </a:lnTo>
                  <a:lnTo>
                    <a:pt x="8400373" y="533400"/>
                  </a:lnTo>
                  <a:cubicBezTo>
                    <a:pt x="8708604" y="533400"/>
                    <a:pt x="8973067" y="395337"/>
                    <a:pt x="9086036" y="198575"/>
                  </a:cubicBez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grpSp>
      <p:pic>
        <p:nvPicPr>
          <p:cNvPr id="3" name="图片 2" descr="白色艾特网能横板"/>
          <p:cNvPicPr>
            <a:picLocks noChangeAspect="1"/>
          </p:cNvPicPr>
          <p:nvPr userDrawn="1"/>
        </p:nvPicPr>
        <p:blipFill>
          <a:blip r:embed="rId2"/>
          <a:stretch>
            <a:fillRect/>
          </a:stretch>
        </p:blipFill>
        <p:spPr>
          <a:xfrm>
            <a:off x="9831084" y="133297"/>
            <a:ext cx="2087899" cy="252000"/>
          </a:xfrm>
          <a:prstGeom prst="rect">
            <a:avLst/>
          </a:prstGeom>
        </p:spPr>
      </p:pic>
      <p:sp>
        <p:nvSpPr>
          <p:cNvPr id="8" name="标题 7"/>
          <p:cNvSpPr>
            <a:spLocks noGrp="1"/>
          </p:cNvSpPr>
          <p:nvPr>
            <p:ph type="title"/>
          </p:nvPr>
        </p:nvSpPr>
        <p:spPr>
          <a:xfrm>
            <a:off x="619125" y="48261"/>
            <a:ext cx="8844280" cy="405131"/>
          </a:xfrm>
        </p:spPr>
        <p:txBody>
          <a:bodyPr lIns="91314" tIns="45718" rIns="91314" bIns="45718"/>
          <a:lstStyle>
            <a:lvl1pPr>
              <a:defRPr sz="2800"/>
            </a:lvl1pPr>
          </a:lstStyle>
          <a:p>
            <a:r>
              <a:rPr lang="zh-CN" altLang="en-US"/>
              <a:t>单击此处编辑母版标题样式</a:t>
            </a:r>
            <a:endParaRPr lang="zh-CN" altLang="en-US"/>
          </a:p>
        </p:txBody>
      </p:sp>
      <p:sp>
        <p:nvSpPr>
          <p:cNvPr id="5" name="椭圆 4"/>
          <p:cNvSpPr/>
          <p:nvPr userDrawn="1"/>
        </p:nvSpPr>
        <p:spPr>
          <a:xfrm>
            <a:off x="223520" y="133351"/>
            <a:ext cx="288000" cy="288000"/>
          </a:xfrm>
          <a:prstGeom prst="ellipse">
            <a:avLst/>
          </a:prstGeom>
          <a:noFill/>
          <a:ln>
            <a:gradFill>
              <a:gsLst>
                <a:gs pos="0">
                  <a:schemeClr val="accent1">
                    <a:lumMod val="5000"/>
                    <a:lumOff val="95000"/>
                  </a:schemeClr>
                </a:gs>
                <a:gs pos="74000">
                  <a:srgbClr val="0B35EA"/>
                </a:gs>
                <a:gs pos="83000">
                  <a:srgbClr val="0B35EA"/>
                </a:gs>
                <a:gs pos="100000">
                  <a:schemeClr val="accent4">
                    <a:lumMod val="60000"/>
                    <a:lumOff val="40000"/>
                  </a:schemeClr>
                </a:gs>
              </a:gsLst>
              <a:lin ang="5400000" scaled="1"/>
            </a:grad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userDrawn="1"/>
        </p:nvSpPr>
        <p:spPr>
          <a:xfrm>
            <a:off x="259520" y="169351"/>
            <a:ext cx="216000" cy="216000"/>
          </a:xfrm>
          <a:prstGeom prst="ellipse">
            <a:avLst/>
          </a:prstGeom>
          <a:gradFill>
            <a:gsLst>
              <a:gs pos="100000">
                <a:srgbClr val="0B35EA"/>
              </a:gs>
              <a:gs pos="0">
                <a:srgbClr val="0CBEFB"/>
              </a:gs>
            </a:gsLst>
            <a:lin ang="6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岚子设计">
    <p:spTree>
      <p:nvGrpSpPr>
        <p:cNvPr id="1" name=""/>
        <p:cNvGrpSpPr/>
        <p:nvPr/>
      </p:nvGrpSpPr>
      <p:grpSpPr>
        <a:xfrm>
          <a:off x="0" y="0"/>
          <a:ext cx="0" cy="0"/>
          <a:chOff x="0" y="0"/>
          <a:chExt cx="0" cy="0"/>
        </a:xfrm>
      </p:grpSpPr>
      <p:pic>
        <p:nvPicPr>
          <p:cNvPr id="4" name="图片 3" descr="背景图案&#10;&#10;描述已自动生成"/>
          <p:cNvPicPr>
            <a:picLocks noChangeAspect="1"/>
          </p:cNvPicPr>
          <p:nvPr userDrawn="1"/>
        </p:nvPicPr>
        <p:blipFill rotWithShape="1">
          <a:blip r:embed="rId2"/>
          <a:srcRect/>
          <a:stretch>
            <a:fillRect/>
          </a:stretch>
        </p:blipFill>
        <p:spPr>
          <a:xfrm rot="5400000">
            <a:off x="2667000" y="-2666996"/>
            <a:ext cx="6858000" cy="12191999"/>
          </a:xfrm>
          <a:custGeom>
            <a:avLst/>
            <a:gdLst>
              <a:gd name="connsiteX0" fmla="*/ 0 w 6858000"/>
              <a:gd name="connsiteY0" fmla="*/ 12191999 h 12191999"/>
              <a:gd name="connsiteX1" fmla="*/ 0 w 6858000"/>
              <a:gd name="connsiteY1" fmla="*/ 0 h 12191999"/>
              <a:gd name="connsiteX2" fmla="*/ 6858000 w 6858000"/>
              <a:gd name="connsiteY2" fmla="*/ 0 h 12191999"/>
              <a:gd name="connsiteX3" fmla="*/ 6858000 w 6858000"/>
              <a:gd name="connsiteY3" fmla="*/ 12191999 h 12191999"/>
            </a:gdLst>
            <a:ahLst/>
            <a:cxnLst>
              <a:cxn ang="0">
                <a:pos x="connsiteX0" y="connsiteY0"/>
              </a:cxn>
              <a:cxn ang="0">
                <a:pos x="connsiteX1" y="connsiteY1"/>
              </a:cxn>
              <a:cxn ang="0">
                <a:pos x="connsiteX2" y="connsiteY2"/>
              </a:cxn>
              <a:cxn ang="0">
                <a:pos x="connsiteX3" y="connsiteY3"/>
              </a:cxn>
            </a:cxnLst>
            <a:rect l="l" t="t" r="r" b="b"/>
            <a:pathLst>
              <a:path w="6858000" h="12191999">
                <a:moveTo>
                  <a:pt x="0" y="12191999"/>
                </a:moveTo>
                <a:lnTo>
                  <a:pt x="0" y="0"/>
                </a:lnTo>
                <a:lnTo>
                  <a:pt x="6858000" y="0"/>
                </a:lnTo>
                <a:lnTo>
                  <a:pt x="6858000" y="12191999"/>
                </a:lnTo>
                <a:close/>
              </a:path>
            </a:pathLst>
          </a:custGeom>
        </p:spPr>
      </p:pic>
      <p:pic>
        <p:nvPicPr>
          <p:cNvPr id="6" name="图片 5"/>
          <p:cNvPicPr>
            <a:picLocks noChangeAspect="1"/>
          </p:cNvPicPr>
          <p:nvPr userDrawn="1"/>
        </p:nvPicPr>
        <p:blipFill>
          <a:blip r:embed="rId3"/>
          <a:stretch>
            <a:fillRect/>
          </a:stretch>
        </p:blipFill>
        <p:spPr>
          <a:xfrm>
            <a:off x="10517947" y="307689"/>
            <a:ext cx="1311375" cy="680603"/>
          </a:xfrm>
          <a:prstGeom prst="rect">
            <a:avLst/>
          </a:prstGeom>
        </p:spPr>
      </p:pic>
    </p:spTree>
  </p:cSld>
  <p:clrMapOvr>
    <a:masterClrMapping/>
  </p:clrMapOvr>
  <p:transition spd="slow">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12" name="矩形 11"/>
          <p:cNvSpPr/>
          <p:nvPr userDrawn="1"/>
        </p:nvSpPr>
        <p:spPr>
          <a:xfrm>
            <a:off x="10751823"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121466" tIns="60733" rIns="121466" bIns="60733" rtlCol="0" anchor="ctr"/>
          <a:lstStyle/>
          <a:p>
            <a:pPr marL="0" marR="0" lvl="0" indent="0" algn="ctr" defTabSz="4552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lIns="91438" tIns="45719" rIns="91438" bIns="45719"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7"/>
            <a:ext cx="9144000" cy="1655763"/>
          </a:xfrm>
          <a:prstGeom prst="rect">
            <a:avLst/>
          </a:prstGeom>
        </p:spPr>
        <p:txBody>
          <a:bodyPr lIns="91438" tIns="45719" rIns="91438" bIns="45719"/>
          <a:lstStyle>
            <a:lvl1pPr marL="0" indent="0" algn="ctr">
              <a:buNone/>
              <a:defRPr sz="2400"/>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lIns="91438" tIns="45719" rIns="91438" b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页脚占位符 4"/>
          <p:cNvSpPr>
            <a:spLocks noGrp="1"/>
          </p:cNvSpPr>
          <p:nvPr>
            <p:ph type="ftr" sz="quarter" idx="11"/>
          </p:nvPr>
        </p:nvSpPr>
        <p:spPr>
          <a:xfrm>
            <a:off x="4038600" y="6356351"/>
            <a:ext cx="4114800" cy="365125"/>
          </a:xfrm>
          <a:prstGeom prst="rect">
            <a:avLst/>
          </a:prstGeom>
        </p:spPr>
        <p:txBody>
          <a:bodyPr lIns="91438" tIns="45719" rIns="91438" bIns="45719"/>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lIns="91438" tIns="45719" rIns="91438" bIns="45719"/>
          <a:lstStyle/>
          <a:p>
            <a:pPr marL="0" marR="0" lvl="0" indent="0" algn="l" defTabSz="914400" rtl="0" eaLnBrk="1" fontAlgn="auto" latinLnBrk="0" hangingPunct="1">
              <a:lnSpc>
                <a:spcPct val="100000"/>
              </a:lnSpc>
              <a:spcBef>
                <a:spcPts val="0"/>
              </a:spcBef>
              <a:spcAft>
                <a:spcPts val="0"/>
              </a:spcAft>
              <a:buClrTx/>
              <a:buSzTx/>
              <a:buFontTx/>
              <a:buNone/>
              <a:defRPr/>
            </a:pPr>
            <a:fld id="{98BDF20E-B556-444F-8DB5-A91CDFEE31AB}" type="slidenum">
              <a:rPr kumimoji="0" lang="zh-CN" altLang="en-US" sz="19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lIns="91438" tIns="45719" rIns="91438" bIns="45719"/>
          <a:lstStyle/>
          <a:p>
            <a:r>
              <a:rPr lang="zh-CN" altLang="en-US" smtClean="0"/>
              <a:t>单击此处编辑母版标题样式</a:t>
            </a:r>
            <a:endParaRPr lang="zh-CN" altLang="en-US"/>
          </a:p>
        </p:txBody>
      </p:sp>
      <p:sp>
        <p:nvSpPr>
          <p:cNvPr id="6" name="矩形 5"/>
          <p:cNvSpPr/>
          <p:nvPr userDrawn="1"/>
        </p:nvSpPr>
        <p:spPr>
          <a:xfrm>
            <a:off x="10751821"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7" name="图片 6"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2" name="矩形 11"/>
          <p:cNvSpPr/>
          <p:nvPr userDrawn="1"/>
        </p:nvSpPr>
        <p:spPr>
          <a:xfrm>
            <a:off x="10751821"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488317"/>
            <a:ext cx="10515600" cy="1007383"/>
          </a:xfrm>
        </p:spPr>
        <p:txBody>
          <a:bodyPr lIns="91438" tIns="45719" rIns="91438" bIns="45719"/>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4"/>
            <a:ext cx="5181600" cy="4351339"/>
          </a:xfrm>
        </p:spPr>
        <p:txBody>
          <a:bodyPr lIns="91438" tIns="45719" rIns="91438" bIns="45719"/>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4"/>
            <a:ext cx="5181600" cy="4351339"/>
          </a:xfrm>
        </p:spPr>
        <p:txBody>
          <a:bodyPr lIns="91438" tIns="45719" rIns="91438" bIns="45719"/>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8" name="矩形 7"/>
          <p:cNvSpPr/>
          <p:nvPr userDrawn="1"/>
        </p:nvSpPr>
        <p:spPr>
          <a:xfrm>
            <a:off x="10751821"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片 8"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2" name="矩形 11"/>
          <p:cNvSpPr/>
          <p:nvPr userDrawn="1"/>
        </p:nvSpPr>
        <p:spPr>
          <a:xfrm>
            <a:off x="10751821"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4" name="图片 13" descr="C:\Users\admin\Pictures\Camera Roll\PNG\资源 1艾特网能横板.png资源 1艾特网能横板"/>
          <p:cNvPicPr>
            <a:picLocks noChangeAspect="1"/>
          </p:cNvPicPr>
          <p:nvPr userDrawn="1"/>
        </p:nvPicPr>
        <p:blipFill>
          <a:blip r:embed="rId2"/>
          <a:srcRect/>
          <a:stretch>
            <a:fillRect/>
          </a:stretch>
        </p:blipFill>
        <p:spPr>
          <a:xfrm>
            <a:off x="10874561" y="108000"/>
            <a:ext cx="1194699" cy="144000"/>
          </a:xfrm>
          <a:prstGeom prst="rect">
            <a:avLst/>
          </a:prstGeom>
        </p:spPr>
      </p:pic>
    </p:spTree>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3" y="274640"/>
            <a:ext cx="10426700" cy="706437"/>
          </a:xfrm>
        </p:spPr>
        <p:txBody>
          <a:bodyPr lIns="91438" tIns="45719" rIns="91438" bIns="45719"/>
          <a:lstStyle/>
          <a:p>
            <a:r>
              <a:rPr lang="zh-CN" altLang="en-US" smtClean="0"/>
              <a:t>单击此处编辑母版标题样式</a:t>
            </a:r>
            <a:endParaRPr lang="zh-CN" altLang="en-US"/>
          </a:p>
        </p:txBody>
      </p:sp>
    </p:spTree>
  </p:cSld>
  <p:clrMapOvr>
    <a:masterClrMapping/>
  </p:clrMapOvr>
  <p:transition spd="slow">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grpSp>
        <p:nvGrpSpPr>
          <p:cNvPr id="2" name="组合 1"/>
          <p:cNvGrpSpPr/>
          <p:nvPr userDrawn="1"/>
        </p:nvGrpSpPr>
        <p:grpSpPr>
          <a:xfrm>
            <a:off x="-1" y="0"/>
            <a:ext cx="12192001" cy="6858000"/>
            <a:chOff x="-1" y="0"/>
            <a:chExt cx="12192001" cy="6858000"/>
          </a:xfrm>
        </p:grpSpPr>
        <p:sp>
          <p:nvSpPr>
            <p:cNvPr id="142" name="矩形 141"/>
            <p:cNvSpPr/>
            <p:nvPr userDrawn="1"/>
          </p:nvSpPr>
          <p:spPr>
            <a:xfrm>
              <a:off x="-1" y="0"/>
              <a:ext cx="9905365" cy="533400"/>
            </a:xfrm>
            <a:prstGeom prst="rect">
              <a:avLst/>
            </a:prstGeom>
            <a:solidFill>
              <a:srgbClr val="0CBEFB">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44" name="任意多边形: 形状 143"/>
            <p:cNvSpPr/>
            <p:nvPr userDrawn="1"/>
          </p:nvSpPr>
          <p:spPr>
            <a:xfrm>
              <a:off x="0" y="6762750"/>
              <a:ext cx="12192000" cy="95250"/>
            </a:xfrm>
            <a:custGeom>
              <a:avLst/>
              <a:gdLst>
                <a:gd name="connsiteX0" fmla="*/ 0 w 12192000"/>
                <a:gd name="connsiteY0" fmla="*/ 0 h 95250"/>
                <a:gd name="connsiteX1" fmla="*/ 12192000 w 12192000"/>
                <a:gd name="connsiteY1" fmla="*/ 0 h 95250"/>
                <a:gd name="connsiteX2" fmla="*/ 12192000 w 12192000"/>
                <a:gd name="connsiteY2" fmla="*/ 95250 h 95250"/>
                <a:gd name="connsiteX3" fmla="*/ 0 w 1219200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12192000" h="95250">
                  <a:moveTo>
                    <a:pt x="0" y="0"/>
                  </a:moveTo>
                  <a:lnTo>
                    <a:pt x="12192000" y="0"/>
                  </a:lnTo>
                  <a:lnTo>
                    <a:pt x="12192000" y="95250"/>
                  </a:lnTo>
                  <a:lnTo>
                    <a:pt x="0" y="95250"/>
                  </a:ln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53" name="任意多边形: 形状 152"/>
            <p:cNvSpPr/>
            <p:nvPr userDrawn="1"/>
          </p:nvSpPr>
          <p:spPr>
            <a:xfrm flipH="1">
              <a:off x="9262109" y="0"/>
              <a:ext cx="2929890" cy="533400"/>
            </a:xfrm>
            <a:custGeom>
              <a:avLst/>
              <a:gdLst>
                <a:gd name="connsiteX0" fmla="*/ 9140452 w 9140452"/>
                <a:gd name="connsiteY0" fmla="*/ 0 h 533400"/>
                <a:gd name="connsiteX1" fmla="*/ 7749718 w 9140452"/>
                <a:gd name="connsiteY1" fmla="*/ 0 h 533400"/>
                <a:gd name="connsiteX2" fmla="*/ 5484150 w 9140452"/>
                <a:gd name="connsiteY2" fmla="*/ 0 h 533400"/>
                <a:gd name="connsiteX3" fmla="*/ 0 w 9140452"/>
                <a:gd name="connsiteY3" fmla="*/ 0 h 533400"/>
                <a:gd name="connsiteX4" fmla="*/ 0 w 9140452"/>
                <a:gd name="connsiteY4" fmla="*/ 533400 h 533400"/>
                <a:gd name="connsiteX5" fmla="*/ 5484150 w 9140452"/>
                <a:gd name="connsiteY5" fmla="*/ 533400 h 533400"/>
                <a:gd name="connsiteX6" fmla="*/ 7749718 w 9140452"/>
                <a:gd name="connsiteY6" fmla="*/ 533400 h 533400"/>
                <a:gd name="connsiteX7" fmla="*/ 8400373 w 9140452"/>
                <a:gd name="connsiteY7" fmla="*/ 533400 h 533400"/>
                <a:gd name="connsiteX8" fmla="*/ 9086036 w 9140452"/>
                <a:gd name="connsiteY8" fmla="*/ 1985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0452" h="533400">
                  <a:moveTo>
                    <a:pt x="9140452" y="0"/>
                  </a:moveTo>
                  <a:lnTo>
                    <a:pt x="7749718" y="0"/>
                  </a:lnTo>
                  <a:lnTo>
                    <a:pt x="5484150" y="0"/>
                  </a:lnTo>
                  <a:lnTo>
                    <a:pt x="0" y="0"/>
                  </a:lnTo>
                  <a:lnTo>
                    <a:pt x="0" y="533400"/>
                  </a:lnTo>
                  <a:lnTo>
                    <a:pt x="5484150" y="533400"/>
                  </a:lnTo>
                  <a:lnTo>
                    <a:pt x="7749718" y="533400"/>
                  </a:lnTo>
                  <a:lnTo>
                    <a:pt x="8400373" y="533400"/>
                  </a:lnTo>
                  <a:cubicBezTo>
                    <a:pt x="8708604" y="533400"/>
                    <a:pt x="8973067" y="395337"/>
                    <a:pt x="9086036" y="198575"/>
                  </a:cubicBez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grpSp>
      <p:pic>
        <p:nvPicPr>
          <p:cNvPr id="3" name="图片 2" descr="白色艾特网能横板"/>
          <p:cNvPicPr>
            <a:picLocks noChangeAspect="1"/>
          </p:cNvPicPr>
          <p:nvPr userDrawn="1"/>
        </p:nvPicPr>
        <p:blipFill>
          <a:blip r:embed="rId2"/>
          <a:stretch>
            <a:fillRect/>
          </a:stretch>
        </p:blipFill>
        <p:spPr>
          <a:xfrm>
            <a:off x="9831084" y="133297"/>
            <a:ext cx="2087899" cy="252000"/>
          </a:xfrm>
          <a:prstGeom prst="rect">
            <a:avLst/>
          </a:prstGeom>
        </p:spPr>
      </p:pic>
      <p:sp>
        <p:nvSpPr>
          <p:cNvPr id="8" name="标题 7"/>
          <p:cNvSpPr>
            <a:spLocks noGrp="1"/>
          </p:cNvSpPr>
          <p:nvPr>
            <p:ph type="title"/>
          </p:nvPr>
        </p:nvSpPr>
        <p:spPr>
          <a:xfrm>
            <a:off x="619125" y="48261"/>
            <a:ext cx="8844280" cy="405131"/>
          </a:xfrm>
        </p:spPr>
        <p:txBody>
          <a:bodyPr lIns="91314" tIns="45718" rIns="91314" bIns="45718"/>
          <a:lstStyle>
            <a:lvl1pPr>
              <a:defRPr sz="2800"/>
            </a:lvl1pPr>
          </a:lstStyle>
          <a:p>
            <a:r>
              <a:rPr lang="zh-CN" altLang="en-US"/>
              <a:t>单击此处编辑母版标题样式</a:t>
            </a:r>
            <a:endParaRPr lang="zh-CN" altLang="en-US"/>
          </a:p>
        </p:txBody>
      </p:sp>
      <p:sp>
        <p:nvSpPr>
          <p:cNvPr id="5" name="椭圆 4"/>
          <p:cNvSpPr/>
          <p:nvPr userDrawn="1"/>
        </p:nvSpPr>
        <p:spPr>
          <a:xfrm>
            <a:off x="223520" y="133351"/>
            <a:ext cx="288000" cy="288000"/>
          </a:xfrm>
          <a:prstGeom prst="ellipse">
            <a:avLst/>
          </a:prstGeom>
          <a:noFill/>
          <a:ln>
            <a:gradFill>
              <a:gsLst>
                <a:gs pos="0">
                  <a:schemeClr val="accent1">
                    <a:lumMod val="5000"/>
                    <a:lumOff val="95000"/>
                  </a:schemeClr>
                </a:gs>
                <a:gs pos="74000">
                  <a:srgbClr val="0B35EA"/>
                </a:gs>
                <a:gs pos="83000">
                  <a:srgbClr val="0B35EA"/>
                </a:gs>
                <a:gs pos="100000">
                  <a:schemeClr val="accent4">
                    <a:lumMod val="60000"/>
                    <a:lumOff val="40000"/>
                  </a:schemeClr>
                </a:gs>
              </a:gsLst>
              <a:lin ang="5400000" scaled="1"/>
            </a:grad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userDrawn="1"/>
        </p:nvSpPr>
        <p:spPr>
          <a:xfrm>
            <a:off x="259520" y="169351"/>
            <a:ext cx="216000" cy="216000"/>
          </a:xfrm>
          <a:prstGeom prst="ellipse">
            <a:avLst/>
          </a:prstGeom>
          <a:gradFill>
            <a:gsLst>
              <a:gs pos="100000">
                <a:srgbClr val="0B35EA"/>
              </a:gs>
              <a:gs pos="0">
                <a:srgbClr val="0CBEFB"/>
              </a:gs>
            </a:gsLst>
            <a:lin ang="6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grpSp>
        <p:nvGrpSpPr>
          <p:cNvPr id="2" name="组合 1"/>
          <p:cNvGrpSpPr/>
          <p:nvPr userDrawn="1"/>
        </p:nvGrpSpPr>
        <p:grpSpPr>
          <a:xfrm>
            <a:off x="-1" y="0"/>
            <a:ext cx="12192001" cy="6858000"/>
            <a:chOff x="-1" y="0"/>
            <a:chExt cx="12192001" cy="6858000"/>
          </a:xfrm>
        </p:grpSpPr>
        <p:sp>
          <p:nvSpPr>
            <p:cNvPr id="142" name="矩形 141"/>
            <p:cNvSpPr/>
            <p:nvPr userDrawn="1"/>
          </p:nvSpPr>
          <p:spPr>
            <a:xfrm>
              <a:off x="-1" y="0"/>
              <a:ext cx="9905365" cy="533400"/>
            </a:xfrm>
            <a:prstGeom prst="rect">
              <a:avLst/>
            </a:prstGeom>
            <a:solidFill>
              <a:srgbClr val="0CBEFB">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44" name="任意多边形: 形状 143"/>
            <p:cNvSpPr/>
            <p:nvPr userDrawn="1"/>
          </p:nvSpPr>
          <p:spPr>
            <a:xfrm>
              <a:off x="0" y="6762750"/>
              <a:ext cx="12192000" cy="95250"/>
            </a:xfrm>
            <a:custGeom>
              <a:avLst/>
              <a:gdLst>
                <a:gd name="connsiteX0" fmla="*/ 0 w 12192000"/>
                <a:gd name="connsiteY0" fmla="*/ 0 h 95250"/>
                <a:gd name="connsiteX1" fmla="*/ 12192000 w 12192000"/>
                <a:gd name="connsiteY1" fmla="*/ 0 h 95250"/>
                <a:gd name="connsiteX2" fmla="*/ 12192000 w 12192000"/>
                <a:gd name="connsiteY2" fmla="*/ 95250 h 95250"/>
                <a:gd name="connsiteX3" fmla="*/ 0 w 12192000"/>
                <a:gd name="connsiteY3" fmla="*/ 95250 h 95250"/>
              </a:gdLst>
              <a:ahLst/>
              <a:cxnLst>
                <a:cxn ang="0">
                  <a:pos x="connsiteX0" y="connsiteY0"/>
                </a:cxn>
                <a:cxn ang="0">
                  <a:pos x="connsiteX1" y="connsiteY1"/>
                </a:cxn>
                <a:cxn ang="0">
                  <a:pos x="connsiteX2" y="connsiteY2"/>
                </a:cxn>
                <a:cxn ang="0">
                  <a:pos x="connsiteX3" y="connsiteY3"/>
                </a:cxn>
              </a:cxnLst>
              <a:rect l="l" t="t" r="r" b="b"/>
              <a:pathLst>
                <a:path w="12192000" h="95250">
                  <a:moveTo>
                    <a:pt x="0" y="0"/>
                  </a:moveTo>
                  <a:lnTo>
                    <a:pt x="12192000" y="0"/>
                  </a:lnTo>
                  <a:lnTo>
                    <a:pt x="12192000" y="95250"/>
                  </a:lnTo>
                  <a:lnTo>
                    <a:pt x="0" y="95250"/>
                  </a:ln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sp>
          <p:nvSpPr>
            <p:cNvPr id="153" name="任意多边形: 形状 152"/>
            <p:cNvSpPr/>
            <p:nvPr userDrawn="1"/>
          </p:nvSpPr>
          <p:spPr>
            <a:xfrm flipH="1">
              <a:off x="9262109" y="0"/>
              <a:ext cx="2929890" cy="533400"/>
            </a:xfrm>
            <a:custGeom>
              <a:avLst/>
              <a:gdLst>
                <a:gd name="connsiteX0" fmla="*/ 9140452 w 9140452"/>
                <a:gd name="connsiteY0" fmla="*/ 0 h 533400"/>
                <a:gd name="connsiteX1" fmla="*/ 7749718 w 9140452"/>
                <a:gd name="connsiteY1" fmla="*/ 0 h 533400"/>
                <a:gd name="connsiteX2" fmla="*/ 5484150 w 9140452"/>
                <a:gd name="connsiteY2" fmla="*/ 0 h 533400"/>
                <a:gd name="connsiteX3" fmla="*/ 0 w 9140452"/>
                <a:gd name="connsiteY3" fmla="*/ 0 h 533400"/>
                <a:gd name="connsiteX4" fmla="*/ 0 w 9140452"/>
                <a:gd name="connsiteY4" fmla="*/ 533400 h 533400"/>
                <a:gd name="connsiteX5" fmla="*/ 5484150 w 9140452"/>
                <a:gd name="connsiteY5" fmla="*/ 533400 h 533400"/>
                <a:gd name="connsiteX6" fmla="*/ 7749718 w 9140452"/>
                <a:gd name="connsiteY6" fmla="*/ 533400 h 533400"/>
                <a:gd name="connsiteX7" fmla="*/ 8400373 w 9140452"/>
                <a:gd name="connsiteY7" fmla="*/ 533400 h 533400"/>
                <a:gd name="connsiteX8" fmla="*/ 9086036 w 9140452"/>
                <a:gd name="connsiteY8" fmla="*/ 198575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0452" h="533400">
                  <a:moveTo>
                    <a:pt x="9140452" y="0"/>
                  </a:moveTo>
                  <a:lnTo>
                    <a:pt x="7749718" y="0"/>
                  </a:lnTo>
                  <a:lnTo>
                    <a:pt x="5484150" y="0"/>
                  </a:lnTo>
                  <a:lnTo>
                    <a:pt x="0" y="0"/>
                  </a:lnTo>
                  <a:lnTo>
                    <a:pt x="0" y="533400"/>
                  </a:lnTo>
                  <a:lnTo>
                    <a:pt x="5484150" y="533400"/>
                  </a:lnTo>
                  <a:lnTo>
                    <a:pt x="7749718" y="533400"/>
                  </a:lnTo>
                  <a:lnTo>
                    <a:pt x="8400373" y="533400"/>
                  </a:lnTo>
                  <a:cubicBezTo>
                    <a:pt x="8708604" y="533400"/>
                    <a:pt x="8973067" y="395337"/>
                    <a:pt x="9086036" y="198575"/>
                  </a:cubicBezTo>
                  <a:close/>
                </a:path>
              </a:pathLst>
            </a:custGeom>
            <a:gradFill>
              <a:gsLst>
                <a:gs pos="100000">
                  <a:srgbClr val="0B35EA"/>
                </a:gs>
                <a:gs pos="0">
                  <a:srgbClr val="0CBEFB"/>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思源黑体 CN Medium" panose="020B0600000000000000" charset="-122"/>
              </a:endParaRPr>
            </a:p>
          </p:txBody>
        </p:sp>
      </p:grpSp>
      <p:pic>
        <p:nvPicPr>
          <p:cNvPr id="3" name="图片 2" descr="白色艾特网能横板"/>
          <p:cNvPicPr>
            <a:picLocks noChangeAspect="1"/>
          </p:cNvPicPr>
          <p:nvPr userDrawn="1"/>
        </p:nvPicPr>
        <p:blipFill>
          <a:blip r:embed="rId2"/>
          <a:stretch>
            <a:fillRect/>
          </a:stretch>
        </p:blipFill>
        <p:spPr>
          <a:xfrm>
            <a:off x="9831084" y="133297"/>
            <a:ext cx="2087899" cy="252000"/>
          </a:xfrm>
          <a:prstGeom prst="rect">
            <a:avLst/>
          </a:prstGeom>
        </p:spPr>
      </p:pic>
      <p:sp>
        <p:nvSpPr>
          <p:cNvPr id="8" name="标题 7"/>
          <p:cNvSpPr>
            <a:spLocks noGrp="1"/>
          </p:cNvSpPr>
          <p:nvPr>
            <p:ph type="title"/>
          </p:nvPr>
        </p:nvSpPr>
        <p:spPr>
          <a:xfrm>
            <a:off x="619125" y="48261"/>
            <a:ext cx="8844280" cy="405131"/>
          </a:xfrm>
        </p:spPr>
        <p:txBody>
          <a:bodyPr lIns="91314" tIns="45718" rIns="91314" bIns="45718"/>
          <a:lstStyle>
            <a:lvl1pPr>
              <a:defRPr sz="2800"/>
            </a:lvl1pPr>
          </a:lstStyle>
          <a:p>
            <a:r>
              <a:rPr lang="zh-CN" altLang="en-US"/>
              <a:t>单击此处编辑母版标题样式</a:t>
            </a:r>
            <a:endParaRPr lang="zh-CN" altLang="en-US"/>
          </a:p>
        </p:txBody>
      </p:sp>
      <p:sp>
        <p:nvSpPr>
          <p:cNvPr id="5" name="椭圆 4"/>
          <p:cNvSpPr/>
          <p:nvPr userDrawn="1"/>
        </p:nvSpPr>
        <p:spPr>
          <a:xfrm>
            <a:off x="223520" y="133351"/>
            <a:ext cx="288000" cy="288000"/>
          </a:xfrm>
          <a:prstGeom prst="ellipse">
            <a:avLst/>
          </a:prstGeom>
          <a:noFill/>
          <a:ln>
            <a:gradFill>
              <a:gsLst>
                <a:gs pos="0">
                  <a:schemeClr val="accent1">
                    <a:lumMod val="5000"/>
                    <a:lumOff val="95000"/>
                  </a:schemeClr>
                </a:gs>
                <a:gs pos="74000">
                  <a:srgbClr val="0B35EA"/>
                </a:gs>
                <a:gs pos="83000">
                  <a:srgbClr val="0B35EA"/>
                </a:gs>
                <a:gs pos="100000">
                  <a:schemeClr val="accent4">
                    <a:lumMod val="60000"/>
                    <a:lumOff val="40000"/>
                  </a:schemeClr>
                </a:gs>
              </a:gsLst>
              <a:lin ang="5400000" scaled="1"/>
            </a:grad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userDrawn="1"/>
        </p:nvSpPr>
        <p:spPr>
          <a:xfrm>
            <a:off x="259520" y="169351"/>
            <a:ext cx="216000" cy="216000"/>
          </a:xfrm>
          <a:prstGeom prst="ellipse">
            <a:avLst/>
          </a:prstGeom>
          <a:gradFill>
            <a:gsLst>
              <a:gs pos="100000">
                <a:srgbClr val="0B35EA"/>
              </a:gs>
              <a:gs pos="0">
                <a:srgbClr val="0CBEFB"/>
              </a:gs>
            </a:gsLst>
            <a:lin ang="66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lIns="91314" tIns="45718" rIns="91314" bIns="45718" rtlCol="0" anchor="ctr"/>
          <a:lstStyle/>
          <a:p>
            <a:pPr marL="0" marR="0" lvl="0" indent="0" algn="ctr" defTabSz="91249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首页2">
    <p:spTree>
      <p:nvGrpSpPr>
        <p:cNvPr id="1" name=""/>
        <p:cNvGrpSpPr/>
        <p:nvPr/>
      </p:nvGrpSpPr>
      <p:grpSpPr>
        <a:xfrm>
          <a:off x="0" y="0"/>
          <a:ext cx="0" cy="0"/>
          <a:chOff x="0" y="0"/>
          <a:chExt cx="0" cy="0"/>
        </a:xfrm>
      </p:grpSpPr>
      <p:sp>
        <p:nvSpPr>
          <p:cNvPr id="18" name="标题文本"/>
          <p:cNvSpPr txBox="1">
            <a:spLocks noGrp="1"/>
          </p:cNvSpPr>
          <p:nvPr>
            <p:ph type="title" hasCustomPrompt="1"/>
          </p:nvPr>
        </p:nvSpPr>
        <p:spPr>
          <a:xfrm>
            <a:off x="3920492" y="2771209"/>
            <a:ext cx="7871773" cy="1328315"/>
          </a:xfrm>
          <a:prstGeom prst="rect">
            <a:avLst/>
          </a:prstGeom>
        </p:spPr>
        <p:txBody>
          <a:bodyPr lIns="91438" tIns="45719" rIns="91438" bIns="45719"/>
          <a:lstStyle/>
          <a:p>
            <a:r>
              <a:t>标题文本</a:t>
            </a:r>
          </a:p>
        </p:txBody>
      </p:sp>
      <p:sp>
        <p:nvSpPr>
          <p:cNvPr id="19" name="幻灯片编号"/>
          <p:cNvSpPr txBox="1">
            <a:spLocks noGrp="1"/>
          </p:cNvSpPr>
          <p:nvPr>
            <p:ph type="sldNum" sz="quarter" idx="2"/>
          </p:nvPr>
        </p:nvSpPr>
        <p:spPr>
          <a:xfrm>
            <a:off x="8610600" y="6356352"/>
            <a:ext cx="2743200" cy="365125"/>
          </a:xfrm>
          <a:prstGeom prst="rect">
            <a:avLst/>
          </a:prstGeom>
        </p:spPr>
        <p:txBody>
          <a:bodyPr lIns="121914" tIns="60957" rIns="121914" bIns="60957"/>
          <a:lstStyle/>
          <a:p>
            <a:pPr marL="0" marR="0" lvl="0" indent="0" algn="l" defTabSz="914400" rtl="0" eaLnBrk="1" fontAlgn="auto" latinLnBrk="0" hangingPunct="1">
              <a:lnSpc>
                <a:spcPct val="100000"/>
              </a:lnSpc>
              <a:spcBef>
                <a:spcPts val="0"/>
              </a:spcBef>
              <a:spcAft>
                <a:spcPts val="0"/>
              </a:spcAft>
              <a:buClrTx/>
              <a:buSzTx/>
              <a:buFontTx/>
              <a:buNone/>
              <a:defRPr/>
            </a:pPr>
            <a:fld id="{86CB4B4D-7CA3-9044-876B-883B54F8677D}" type="slidenum">
              <a:rPr kumimoji="0" lang="en-US" altLang="zh-CN" sz="1900" b="0" i="0" u="none" strike="noStrike" kern="120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rPr>
            </a:fld>
            <a:endParaRPr kumimoji="0" lang="zh-CN" altLang="en-US" sz="1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7" name="图片 6" descr="G:/ps文件/2026推广会/1.png1"/>
          <p:cNvPicPr>
            <a:picLocks noChangeAspect="1"/>
          </p:cNvPicPr>
          <p:nvPr userDrawn="1"/>
        </p:nvPicPr>
        <p:blipFill>
          <a:blip r:embed="rId2"/>
          <a:srcRect/>
          <a:stretch>
            <a:fillRect/>
          </a:stretch>
        </p:blipFill>
        <p:spPr>
          <a:xfrm>
            <a:off x="0" y="0"/>
            <a:ext cx="12192000" cy="6858000"/>
          </a:xfrm>
          <a:prstGeom prst="rect">
            <a:avLst/>
          </a:prstGeom>
        </p:spPr>
      </p:pic>
      <p:sp>
        <p:nvSpPr>
          <p:cNvPr id="28" name="矩形 27"/>
          <p:cNvSpPr/>
          <p:nvPr userDrawn="1"/>
        </p:nvSpPr>
        <p:spPr>
          <a:xfrm>
            <a:off x="0" y="0"/>
            <a:ext cx="9055735" cy="6858000"/>
          </a:xfrm>
          <a:prstGeom prst="rect">
            <a:avLst/>
          </a:prstGeom>
          <a:gradFill flip="none" rotWithShape="1">
            <a:gsLst>
              <a:gs pos="0">
                <a:srgbClr val="233BB5"/>
              </a:gs>
              <a:gs pos="59000">
                <a:srgbClr val="233BB5">
                  <a:alpha val="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6" name="矩形 25"/>
          <p:cNvSpPr/>
          <p:nvPr userDrawn="1"/>
        </p:nvSpPr>
        <p:spPr>
          <a:xfrm rot="5400000" flipH="1">
            <a:off x="3409633" y="-3410232"/>
            <a:ext cx="5372735" cy="12193200"/>
          </a:xfrm>
          <a:prstGeom prst="rect">
            <a:avLst/>
          </a:prstGeom>
          <a:gradFill flip="none" rotWithShape="1">
            <a:gsLst>
              <a:gs pos="0">
                <a:srgbClr val="233BB5"/>
              </a:gs>
              <a:gs pos="63000">
                <a:srgbClr val="233BB5">
                  <a:alpha val="0"/>
                </a:srgbClr>
              </a:gs>
            </a:gsLst>
            <a:lin ang="1008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1" name="组合 10"/>
          <p:cNvGrpSpPr/>
          <p:nvPr userDrawn="1"/>
        </p:nvGrpSpPr>
        <p:grpSpPr>
          <a:xfrm>
            <a:off x="469265" y="502285"/>
            <a:ext cx="11253470" cy="323850"/>
            <a:chOff x="832" y="1163"/>
            <a:chExt cx="17722" cy="510"/>
          </a:xfrm>
        </p:grpSpPr>
        <p:pic>
          <p:nvPicPr>
            <p:cNvPr id="43" name="图片 42" descr="资源 1艾特网能横板"/>
            <p:cNvPicPr>
              <a:picLocks noChangeAspect="1"/>
            </p:cNvPicPr>
            <p:nvPr>
              <p:custDataLst>
                <p:tags r:id="rId3"/>
              </p:custDataLst>
            </p:nvPr>
          </p:nvPicPr>
          <p:blipFill>
            <a:blip r:embed="rId4" cstate="print"/>
            <a:stretch>
              <a:fillRect/>
            </a:stretch>
          </p:blipFill>
          <p:spPr>
            <a:xfrm>
              <a:off x="832" y="1220"/>
              <a:ext cx="3202" cy="397"/>
            </a:xfrm>
            <a:prstGeom prst="rect">
              <a:avLst/>
            </a:prstGeom>
          </p:spPr>
        </p:pic>
        <p:pic>
          <p:nvPicPr>
            <p:cNvPr id="10" name="图片 9" descr="图层 3"/>
            <p:cNvPicPr>
              <a:picLocks noChangeAspect="1"/>
            </p:cNvPicPr>
            <p:nvPr/>
          </p:nvPicPr>
          <p:blipFill>
            <a:blip r:embed="rId5" cstate="screen"/>
            <a:stretch>
              <a:fillRect/>
            </a:stretch>
          </p:blipFill>
          <p:spPr>
            <a:xfrm>
              <a:off x="14742" y="1163"/>
              <a:ext cx="3812" cy="51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pic>
        <p:nvPicPr>
          <p:cNvPr id="14" name="图片 13" descr="G:/ps文件/2026推广会/1.png1"/>
          <p:cNvPicPr>
            <a:picLocks noChangeAspect="1"/>
          </p:cNvPicPr>
          <p:nvPr userDrawn="1"/>
        </p:nvPicPr>
        <p:blipFill>
          <a:blip r:embed="rId2"/>
          <a:srcRect/>
          <a:stretch>
            <a:fillRect/>
          </a:stretch>
        </p:blipFill>
        <p:spPr>
          <a:xfrm>
            <a:off x="-635" y="3822700"/>
            <a:ext cx="12193270" cy="3035300"/>
          </a:xfrm>
          <a:prstGeom prst="rect">
            <a:avLst/>
          </a:prstGeom>
        </p:spPr>
      </p:pic>
      <p:sp>
        <p:nvSpPr>
          <p:cNvPr id="18" name="矩形 17"/>
          <p:cNvSpPr/>
          <p:nvPr userDrawn="1"/>
        </p:nvSpPr>
        <p:spPr>
          <a:xfrm>
            <a:off x="0" y="0"/>
            <a:ext cx="9055735" cy="6858000"/>
          </a:xfrm>
          <a:prstGeom prst="rect">
            <a:avLst/>
          </a:prstGeom>
          <a:gradFill flip="none" rotWithShape="1">
            <a:gsLst>
              <a:gs pos="0">
                <a:srgbClr val="233BB5"/>
              </a:gs>
              <a:gs pos="59000">
                <a:srgbClr val="233BB5">
                  <a:alpha val="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19" name="组合 18"/>
          <p:cNvGrpSpPr/>
          <p:nvPr userDrawn="1"/>
        </p:nvGrpSpPr>
        <p:grpSpPr>
          <a:xfrm>
            <a:off x="-1270" y="0"/>
            <a:ext cx="12194540" cy="3429635"/>
            <a:chOff x="-2" y="0"/>
            <a:chExt cx="19204" cy="5401"/>
          </a:xfrm>
        </p:grpSpPr>
        <p:pic>
          <p:nvPicPr>
            <p:cNvPr id="4" name="图片 3" descr="G:/ps文件/2026推广会/1.png1"/>
            <p:cNvPicPr>
              <a:picLocks noChangeAspect="1"/>
            </p:cNvPicPr>
            <p:nvPr userDrawn="1"/>
          </p:nvPicPr>
          <p:blipFill>
            <a:blip r:embed="rId3" cstate="screen"/>
            <a:srcRect/>
            <a:stretch>
              <a:fillRect/>
            </a:stretch>
          </p:blipFill>
          <p:spPr>
            <a:xfrm>
              <a:off x="1770" y="0"/>
              <a:ext cx="17430" cy="3459"/>
            </a:xfrm>
            <a:prstGeom prst="rect">
              <a:avLst/>
            </a:prstGeom>
          </p:spPr>
        </p:pic>
        <p:sp>
          <p:nvSpPr>
            <p:cNvPr id="5" name="矩形 4"/>
            <p:cNvSpPr/>
            <p:nvPr userDrawn="1"/>
          </p:nvSpPr>
          <p:spPr>
            <a:xfrm rot="5400000" flipH="1">
              <a:off x="7858" y="-7860"/>
              <a:ext cx="3482" cy="19202"/>
            </a:xfrm>
            <a:prstGeom prst="rect">
              <a:avLst/>
            </a:prstGeom>
            <a:gradFill flip="none" rotWithShape="1">
              <a:gsLst>
                <a:gs pos="0">
                  <a:srgbClr val="1838A7"/>
                </a:gs>
                <a:gs pos="63000">
                  <a:srgbClr val="1A39A9">
                    <a:alpha val="0"/>
                  </a:srgbClr>
                </a:gs>
              </a:gsLst>
              <a:lin ang="1008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矩形 5"/>
            <p:cNvSpPr/>
            <p:nvPr userDrawn="1"/>
          </p:nvSpPr>
          <p:spPr>
            <a:xfrm rot="16200000">
              <a:off x="6901" y="-6900"/>
              <a:ext cx="5401" cy="19202"/>
            </a:xfrm>
            <a:prstGeom prst="rect">
              <a:avLst/>
            </a:prstGeom>
            <a:gradFill flip="none" rotWithShape="1">
              <a:gsLst>
                <a:gs pos="23000">
                  <a:srgbClr val="223AB2"/>
                </a:gs>
                <a:gs pos="63000">
                  <a:srgbClr val="233BB5">
                    <a:alpha val="0"/>
                  </a:srgbClr>
                </a:gs>
              </a:gsLst>
              <a:lin ang="396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13" name="矩形 12"/>
          <p:cNvSpPr/>
          <p:nvPr userDrawn="1"/>
        </p:nvSpPr>
        <p:spPr>
          <a:xfrm rot="16200000">
            <a:off x="3771583" y="-1563052"/>
            <a:ext cx="4648835" cy="12193270"/>
          </a:xfrm>
          <a:prstGeom prst="rect">
            <a:avLst/>
          </a:prstGeom>
          <a:gradFill flip="none" rotWithShape="1">
            <a:gsLst>
              <a:gs pos="68000">
                <a:schemeClr val="bg1"/>
              </a:gs>
              <a:gs pos="100000">
                <a:schemeClr val="bg1">
                  <a:alpha val="0"/>
                </a:schemeClr>
              </a:gs>
            </a:gsLst>
            <a:lin ang="108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 name="组合 1"/>
          <p:cNvGrpSpPr/>
          <p:nvPr userDrawn="1"/>
        </p:nvGrpSpPr>
        <p:grpSpPr>
          <a:xfrm>
            <a:off x="469265" y="502285"/>
            <a:ext cx="11253470" cy="323850"/>
            <a:chOff x="832" y="1163"/>
            <a:chExt cx="17722" cy="510"/>
          </a:xfrm>
        </p:grpSpPr>
        <p:pic>
          <p:nvPicPr>
            <p:cNvPr id="43" name="图片 42" descr="资源 1艾特网能横板"/>
            <p:cNvPicPr>
              <a:picLocks noChangeAspect="1"/>
            </p:cNvPicPr>
            <p:nvPr>
              <p:custDataLst>
                <p:tags r:id="rId4"/>
              </p:custDataLst>
            </p:nvPr>
          </p:nvPicPr>
          <p:blipFill>
            <a:blip r:embed="rId5" cstate="print"/>
            <a:stretch>
              <a:fillRect/>
            </a:stretch>
          </p:blipFill>
          <p:spPr>
            <a:xfrm>
              <a:off x="832" y="1220"/>
              <a:ext cx="3202" cy="397"/>
            </a:xfrm>
            <a:prstGeom prst="rect">
              <a:avLst/>
            </a:prstGeom>
          </p:spPr>
        </p:pic>
        <p:pic>
          <p:nvPicPr>
            <p:cNvPr id="3" name="图片 2" descr="图层 3"/>
            <p:cNvPicPr>
              <a:picLocks noChangeAspect="1"/>
            </p:cNvPicPr>
            <p:nvPr/>
          </p:nvPicPr>
          <p:blipFill>
            <a:blip r:embed="rId6" cstate="screen"/>
            <a:stretch>
              <a:fillRect/>
            </a:stretch>
          </p:blipFill>
          <p:spPr>
            <a:xfrm>
              <a:off x="14742" y="1163"/>
              <a:ext cx="3812" cy="51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矩形 8"/>
          <p:cNvSpPr/>
          <p:nvPr userDrawn="1"/>
        </p:nvSpPr>
        <p:spPr>
          <a:xfrm>
            <a:off x="0" y="0"/>
            <a:ext cx="12192000" cy="5064760"/>
          </a:xfrm>
          <a:prstGeom prst="rect">
            <a:avLst/>
          </a:prstGeom>
          <a:gradFill flip="none" rotWithShape="1">
            <a:gsLst>
              <a:gs pos="19000">
                <a:srgbClr val="233BB5"/>
              </a:gs>
              <a:gs pos="100000">
                <a:srgbClr val="233BB5"/>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pic>
        <p:nvPicPr>
          <p:cNvPr id="4" name="图片 3" descr="G:/ps文件/2026推广会/1.png1"/>
          <p:cNvPicPr>
            <a:picLocks noChangeAspect="1"/>
          </p:cNvPicPr>
          <p:nvPr userDrawn="1"/>
        </p:nvPicPr>
        <p:blipFill>
          <a:blip r:embed="rId2"/>
          <a:srcRect/>
          <a:stretch>
            <a:fillRect/>
          </a:stretch>
        </p:blipFill>
        <p:spPr>
          <a:xfrm>
            <a:off x="1123950" y="2993390"/>
            <a:ext cx="11068050" cy="3545840"/>
          </a:xfrm>
          <a:prstGeom prst="rect">
            <a:avLst/>
          </a:prstGeom>
        </p:spPr>
      </p:pic>
      <p:sp>
        <p:nvSpPr>
          <p:cNvPr id="10" name="矩形 9"/>
          <p:cNvSpPr/>
          <p:nvPr userDrawn="1"/>
        </p:nvSpPr>
        <p:spPr>
          <a:xfrm>
            <a:off x="0" y="0"/>
            <a:ext cx="7239000" cy="6858000"/>
          </a:xfrm>
          <a:prstGeom prst="rect">
            <a:avLst/>
          </a:prstGeom>
          <a:gradFill flip="none" rotWithShape="1">
            <a:gsLst>
              <a:gs pos="44000">
                <a:srgbClr val="233BB5"/>
              </a:gs>
              <a:gs pos="69000">
                <a:srgbClr val="233BB5">
                  <a:alpha val="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矩形 4"/>
          <p:cNvSpPr/>
          <p:nvPr userDrawn="1"/>
        </p:nvSpPr>
        <p:spPr>
          <a:xfrm rot="5400000" flipH="1">
            <a:off x="4565333" y="-2355215"/>
            <a:ext cx="3062605" cy="12193270"/>
          </a:xfrm>
          <a:prstGeom prst="rect">
            <a:avLst/>
          </a:prstGeom>
          <a:gradFill flip="none" rotWithShape="1">
            <a:gsLst>
              <a:gs pos="32000">
                <a:srgbClr val="233BB5"/>
              </a:gs>
              <a:gs pos="63000">
                <a:srgbClr val="233BB5">
                  <a:alpha val="0"/>
                </a:srgbClr>
              </a:gs>
            </a:gsLst>
            <a:lin ang="108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矩形 5"/>
          <p:cNvSpPr/>
          <p:nvPr userDrawn="1"/>
        </p:nvSpPr>
        <p:spPr>
          <a:xfrm rot="16200000">
            <a:off x="4830445" y="-487045"/>
            <a:ext cx="2533015" cy="12193270"/>
          </a:xfrm>
          <a:prstGeom prst="rect">
            <a:avLst/>
          </a:prstGeom>
          <a:gradFill flip="none" rotWithShape="1">
            <a:gsLst>
              <a:gs pos="23000">
                <a:srgbClr val="223AB2"/>
              </a:gs>
              <a:gs pos="63000">
                <a:srgbClr val="233BB5">
                  <a:alpha val="0"/>
                </a:srgbClr>
              </a:gs>
            </a:gsLst>
            <a:lin ang="396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8" name="矩形 27"/>
          <p:cNvSpPr/>
          <p:nvPr userDrawn="1"/>
        </p:nvSpPr>
        <p:spPr>
          <a:xfrm>
            <a:off x="0" y="0"/>
            <a:ext cx="9055735" cy="6858000"/>
          </a:xfrm>
          <a:prstGeom prst="rect">
            <a:avLst/>
          </a:prstGeom>
          <a:gradFill flip="none" rotWithShape="1">
            <a:gsLst>
              <a:gs pos="20000">
                <a:srgbClr val="233BB5"/>
              </a:gs>
              <a:gs pos="59000">
                <a:srgbClr val="233BB5">
                  <a:alpha val="0"/>
                </a:srgbClr>
              </a:gs>
            </a:gsLst>
            <a:lin ang="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2" name="组合 1"/>
          <p:cNvGrpSpPr/>
          <p:nvPr userDrawn="1"/>
        </p:nvGrpSpPr>
        <p:grpSpPr>
          <a:xfrm>
            <a:off x="469265" y="502285"/>
            <a:ext cx="11253470" cy="323850"/>
            <a:chOff x="832" y="1163"/>
            <a:chExt cx="17722" cy="510"/>
          </a:xfrm>
        </p:grpSpPr>
        <p:pic>
          <p:nvPicPr>
            <p:cNvPr id="43" name="图片 42" descr="资源 1艾特网能横板"/>
            <p:cNvPicPr>
              <a:picLocks noChangeAspect="1"/>
            </p:cNvPicPr>
            <p:nvPr>
              <p:custDataLst>
                <p:tags r:id="rId3"/>
              </p:custDataLst>
            </p:nvPr>
          </p:nvPicPr>
          <p:blipFill>
            <a:blip r:embed="rId4" cstate="print"/>
            <a:stretch>
              <a:fillRect/>
            </a:stretch>
          </p:blipFill>
          <p:spPr>
            <a:xfrm>
              <a:off x="832" y="1220"/>
              <a:ext cx="3202" cy="397"/>
            </a:xfrm>
            <a:prstGeom prst="rect">
              <a:avLst/>
            </a:prstGeom>
          </p:spPr>
        </p:pic>
        <p:pic>
          <p:nvPicPr>
            <p:cNvPr id="3" name="图片 2" descr="图层 3"/>
            <p:cNvPicPr>
              <a:picLocks noChangeAspect="1"/>
            </p:cNvPicPr>
            <p:nvPr/>
          </p:nvPicPr>
          <p:blipFill>
            <a:blip r:embed="rId5" cstate="screen"/>
            <a:stretch>
              <a:fillRect/>
            </a:stretch>
          </p:blipFill>
          <p:spPr>
            <a:xfrm>
              <a:off x="14742" y="1163"/>
              <a:ext cx="3812" cy="510"/>
            </a:xfrm>
            <a:prstGeom prst="rect">
              <a:avLst/>
            </a:prstGeom>
          </p:spPr>
        </p:pic>
      </p:grpSp>
      <p:grpSp>
        <p:nvGrpSpPr>
          <p:cNvPr id="47" name="组合 46"/>
          <p:cNvGrpSpPr/>
          <p:nvPr userDrawn="1"/>
        </p:nvGrpSpPr>
        <p:grpSpPr>
          <a:xfrm>
            <a:off x="746125" y="6539230"/>
            <a:ext cx="11445875" cy="318770"/>
            <a:chOff x="1175" y="10298"/>
            <a:chExt cx="18025" cy="502"/>
          </a:xfrm>
        </p:grpSpPr>
        <p:sp>
          <p:nvSpPr>
            <p:cNvPr id="15" name="MG-Rectangle 12"/>
            <p:cNvSpPr/>
            <p:nvPr>
              <p:custDataLst>
                <p:tags r:id="rId6"/>
              </p:custDataLst>
            </p:nvPr>
          </p:nvSpPr>
          <p:spPr>
            <a:xfrm>
              <a:off x="1175" y="10298"/>
              <a:ext cx="18025" cy="502"/>
            </a:xfrm>
            <a:prstGeom prst="rect">
              <a:avLst/>
            </a:prstGeom>
            <a:gradFill>
              <a:gsLst>
                <a:gs pos="74000">
                  <a:schemeClr val="bg1"/>
                </a:gs>
                <a:gs pos="13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45" name="文本框 44"/>
            <p:cNvSpPr txBox="1"/>
            <p:nvPr userDrawn="1"/>
          </p:nvSpPr>
          <p:spPr>
            <a:xfrm>
              <a:off x="16734" y="10378"/>
              <a:ext cx="1940" cy="342"/>
            </a:xfrm>
            <a:prstGeom prst="rect">
              <a:avLst/>
            </a:prstGeom>
            <a:noFill/>
          </p:spPr>
          <p:txBody>
            <a:bodyPr wrap="square">
              <a:no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黑体" panose="02010609060101010101" pitchFamily="49" charset="-122"/>
                </a:rPr>
                <a:t>www.iteaq.com</a:t>
              </a:r>
              <a:endParaRPr kumimoji="0" lang="en-US" altLang="zh-CN" sz="900" b="0"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背景2"/>
          <p:cNvPicPr/>
          <p:nvPr userDrawn="1"/>
        </p:nvPicPr>
        <p:blipFill>
          <a:blip r:embed="rId2"/>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1_节标题">
    <p:spTree>
      <p:nvGrpSpPr>
        <p:cNvPr id="1" name=""/>
        <p:cNvGrpSpPr/>
        <p:nvPr/>
      </p:nvGrpSpPr>
      <p:grpSpPr>
        <a:xfrm>
          <a:off x="0" y="0"/>
          <a:ext cx="0" cy="0"/>
          <a:chOff x="0" y="0"/>
          <a:chExt cx="0" cy="0"/>
        </a:xfrm>
      </p:grpSpPr>
      <p:grpSp>
        <p:nvGrpSpPr>
          <p:cNvPr id="7" name="组合 6"/>
          <p:cNvGrpSpPr/>
          <p:nvPr userDrawn="1"/>
        </p:nvGrpSpPr>
        <p:grpSpPr>
          <a:xfrm>
            <a:off x="2" y="0"/>
            <a:ext cx="12191997" cy="6858000"/>
            <a:chOff x="2" y="6857999"/>
            <a:chExt cx="12191997" cy="6858000"/>
          </a:xfrm>
        </p:grpSpPr>
        <p:grpSp>
          <p:nvGrpSpPr>
            <p:cNvPr id="8" name="组合 7"/>
            <p:cNvGrpSpPr/>
            <p:nvPr/>
          </p:nvGrpSpPr>
          <p:grpSpPr>
            <a:xfrm>
              <a:off x="2" y="6857999"/>
              <a:ext cx="12191997" cy="6858000"/>
              <a:chOff x="5588001" y="3307994"/>
              <a:chExt cx="5600700" cy="2737206"/>
            </a:xfrm>
          </p:grpSpPr>
          <p:sp>
            <p:nvSpPr>
              <p:cNvPr id="10" name="矩形 9"/>
              <p:cNvSpPr/>
              <p:nvPr/>
            </p:nvSpPr>
            <p:spPr>
              <a:xfrm>
                <a:off x="5588001" y="3307994"/>
                <a:ext cx="5600700" cy="2737206"/>
              </a:xfrm>
              <a:prstGeom prst="rect">
                <a:avLst/>
              </a:prstGeom>
              <a:gradFill flip="none" rotWithShape="1">
                <a:gsLst>
                  <a:gs pos="19000">
                    <a:srgbClr val="04174C"/>
                  </a:gs>
                  <a:gs pos="100000">
                    <a:srgbClr val="0B6FE3"/>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p:nvSpPr>
            <p:spPr>
              <a:xfrm>
                <a:off x="5588001" y="3307994"/>
                <a:ext cx="4159875" cy="2737206"/>
              </a:xfrm>
              <a:prstGeom prst="rect">
                <a:avLst/>
              </a:prstGeom>
              <a:gradFill flip="none" rotWithShape="1">
                <a:gsLst>
                  <a:gs pos="0">
                    <a:srgbClr val="7328E3">
                      <a:alpha val="51000"/>
                    </a:srgbClr>
                  </a:gs>
                  <a:gs pos="59000">
                    <a:srgbClr val="5355FE">
                      <a:alpha val="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
          <p:nvSpPr>
            <p:cNvPr id="9" name="矩形 8"/>
            <p:cNvSpPr/>
            <p:nvPr/>
          </p:nvSpPr>
          <p:spPr>
            <a:xfrm>
              <a:off x="5936343" y="6857999"/>
              <a:ext cx="6255656" cy="6841198"/>
            </a:xfrm>
            <a:prstGeom prst="rect">
              <a:avLst/>
            </a:prstGeom>
            <a:gradFill flip="none" rotWithShape="1">
              <a:gsLst>
                <a:gs pos="0">
                  <a:srgbClr val="5353FE"/>
                </a:gs>
                <a:gs pos="63000">
                  <a:srgbClr val="5355FE">
                    <a:alpha val="0"/>
                  </a:srgbClr>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6" name="任意多边形: 形状 85"/>
          <p:cNvSpPr/>
          <p:nvPr userDrawn="1"/>
        </p:nvSpPr>
        <p:spPr bwMode="auto">
          <a:xfrm>
            <a:off x="0" y="1719943"/>
            <a:ext cx="12192000" cy="5138057"/>
          </a:xfrm>
          <a:custGeom>
            <a:avLst/>
            <a:gdLst>
              <a:gd name="connsiteX0" fmla="*/ 7216292 w 12245724"/>
              <a:gd name="connsiteY0" fmla="*/ 5120706 h 5138057"/>
              <a:gd name="connsiteX1" fmla="*/ 7177871 w 12245724"/>
              <a:gd name="connsiteY1" fmla="*/ 5130348 h 5138057"/>
              <a:gd name="connsiteX2" fmla="*/ 7186826 w 12245724"/>
              <a:gd name="connsiteY2" fmla="*/ 5137130 h 5138057"/>
              <a:gd name="connsiteX3" fmla="*/ 7185761 w 12245724"/>
              <a:gd name="connsiteY3" fmla="*/ 5137725 h 5138057"/>
              <a:gd name="connsiteX4" fmla="*/ 7187611 w 12245724"/>
              <a:gd name="connsiteY4" fmla="*/ 5137725 h 5138057"/>
              <a:gd name="connsiteX5" fmla="*/ 7186826 w 12245724"/>
              <a:gd name="connsiteY5" fmla="*/ 5137130 h 5138057"/>
              <a:gd name="connsiteX6" fmla="*/ 9498199 w 12245724"/>
              <a:gd name="connsiteY6" fmla="*/ 5106250 h 5138057"/>
              <a:gd name="connsiteX7" fmla="*/ 9500050 w 12245724"/>
              <a:gd name="connsiteY7" fmla="*/ 5106250 h 5138057"/>
              <a:gd name="connsiteX8" fmla="*/ 9574774 w 12245724"/>
              <a:gd name="connsiteY8" fmla="*/ 5138057 h 5138057"/>
              <a:gd name="connsiteX9" fmla="*/ 9555932 w 12245724"/>
              <a:gd name="connsiteY9" fmla="*/ 5138057 h 5138057"/>
              <a:gd name="connsiteX10" fmla="*/ 9498654 w 12245724"/>
              <a:gd name="connsiteY10" fmla="*/ 5113848 h 5138057"/>
              <a:gd name="connsiteX11" fmla="*/ 9500050 w 12245724"/>
              <a:gd name="connsiteY11" fmla="*/ 5113656 h 5138057"/>
              <a:gd name="connsiteX12" fmla="*/ 9498199 w 12245724"/>
              <a:gd name="connsiteY12" fmla="*/ 5113656 h 5138057"/>
              <a:gd name="connsiteX13" fmla="*/ 9498654 w 12245724"/>
              <a:gd name="connsiteY13" fmla="*/ 5113848 h 5138057"/>
              <a:gd name="connsiteX14" fmla="*/ 9322664 w 12245724"/>
              <a:gd name="connsiteY14" fmla="*/ 5138057 h 5138057"/>
              <a:gd name="connsiteX15" fmla="*/ 9265841 w 12245724"/>
              <a:gd name="connsiteY15" fmla="*/ 5138057 h 5138057"/>
              <a:gd name="connsiteX16" fmla="*/ 7117627 w 12245724"/>
              <a:gd name="connsiteY16" fmla="*/ 5093608 h 5138057"/>
              <a:gd name="connsiteX17" fmla="*/ 7043884 w 12245724"/>
              <a:gd name="connsiteY17" fmla="*/ 5125703 h 5138057"/>
              <a:gd name="connsiteX18" fmla="*/ 7128864 w 12245724"/>
              <a:gd name="connsiteY18" fmla="*/ 5102105 h 5138057"/>
              <a:gd name="connsiteX19" fmla="*/ 1230530 w 12245724"/>
              <a:gd name="connsiteY19" fmla="*/ 5084033 h 5138057"/>
              <a:gd name="connsiteX20" fmla="*/ 1230530 w 12245724"/>
              <a:gd name="connsiteY20" fmla="*/ 5087603 h 5138057"/>
              <a:gd name="connsiteX21" fmla="*/ 1352983 w 12245724"/>
              <a:gd name="connsiteY21" fmla="*/ 5138057 h 5138057"/>
              <a:gd name="connsiteX22" fmla="*/ 1331602 w 12245724"/>
              <a:gd name="connsiteY22" fmla="*/ 5138057 h 5138057"/>
              <a:gd name="connsiteX23" fmla="*/ 1304038 w 12245724"/>
              <a:gd name="connsiteY23" fmla="*/ 5126648 h 5138057"/>
              <a:gd name="connsiteX24" fmla="*/ 1230662 w 12245724"/>
              <a:gd name="connsiteY24" fmla="*/ 5096277 h 5138057"/>
              <a:gd name="connsiteX25" fmla="*/ 1228990 w 12245724"/>
              <a:gd name="connsiteY25" fmla="*/ 5095586 h 5138057"/>
              <a:gd name="connsiteX26" fmla="*/ 1230530 w 12245724"/>
              <a:gd name="connsiteY26" fmla="*/ 5094744 h 5138057"/>
              <a:gd name="connsiteX27" fmla="*/ 1226955 w 12245724"/>
              <a:gd name="connsiteY27" fmla="*/ 5094744 h 5138057"/>
              <a:gd name="connsiteX28" fmla="*/ 1228990 w 12245724"/>
              <a:gd name="connsiteY28" fmla="*/ 5095586 h 5138057"/>
              <a:gd name="connsiteX29" fmla="*/ 1151339 w 12245724"/>
              <a:gd name="connsiteY29" fmla="*/ 5138057 h 5138057"/>
              <a:gd name="connsiteX30" fmla="*/ 1134708 w 12245724"/>
              <a:gd name="connsiteY30" fmla="*/ 5138057 h 5138057"/>
              <a:gd name="connsiteX31" fmla="*/ 1164459 w 12245724"/>
              <a:gd name="connsiteY31" fmla="*/ 5121785 h 5138057"/>
              <a:gd name="connsiteX32" fmla="*/ 1226955 w 12245724"/>
              <a:gd name="connsiteY32" fmla="*/ 5087603 h 5138057"/>
              <a:gd name="connsiteX33" fmla="*/ 1230530 w 12245724"/>
              <a:gd name="connsiteY33" fmla="*/ 5084033 h 5138057"/>
              <a:gd name="connsiteX34" fmla="*/ 7104210 w 12245724"/>
              <a:gd name="connsiteY34" fmla="*/ 5083461 h 5138057"/>
              <a:gd name="connsiteX35" fmla="*/ 7073057 w 12245724"/>
              <a:gd name="connsiteY35" fmla="*/ 5094235 h 5138057"/>
              <a:gd name="connsiteX36" fmla="*/ 7064597 w 12245724"/>
              <a:gd name="connsiteY36" fmla="*/ 5097504 h 5138057"/>
              <a:gd name="connsiteX37" fmla="*/ 7105934 w 12245724"/>
              <a:gd name="connsiteY37" fmla="*/ 5084765 h 5138057"/>
              <a:gd name="connsiteX38" fmla="*/ 7153340 w 12245724"/>
              <a:gd name="connsiteY38" fmla="*/ 5066470 h 5138057"/>
              <a:gd name="connsiteX39" fmla="*/ 7112265 w 12245724"/>
              <a:gd name="connsiteY39" fmla="*/ 5080675 h 5138057"/>
              <a:gd name="connsiteX40" fmla="*/ 7114272 w 12245724"/>
              <a:gd name="connsiteY40" fmla="*/ 5082196 h 5138057"/>
              <a:gd name="connsiteX41" fmla="*/ 7123681 w 12245724"/>
              <a:gd name="connsiteY41" fmla="*/ 5079296 h 5138057"/>
              <a:gd name="connsiteX42" fmla="*/ 7437413 w 12245724"/>
              <a:gd name="connsiteY42" fmla="*/ 5065209 h 5138057"/>
              <a:gd name="connsiteX43" fmla="*/ 7391327 w 12245724"/>
              <a:gd name="connsiteY43" fmla="*/ 5076775 h 5138057"/>
              <a:gd name="connsiteX44" fmla="*/ 7404362 w 12245724"/>
              <a:gd name="connsiteY44" fmla="*/ 5086460 h 5138057"/>
              <a:gd name="connsiteX45" fmla="*/ 7402377 w 12245724"/>
              <a:gd name="connsiteY45" fmla="*/ 5087737 h 5138057"/>
              <a:gd name="connsiteX46" fmla="*/ 7406080 w 12245724"/>
              <a:gd name="connsiteY46" fmla="*/ 5087737 h 5138057"/>
              <a:gd name="connsiteX47" fmla="*/ 7404362 w 12245724"/>
              <a:gd name="connsiteY47" fmla="*/ 5086460 h 5138057"/>
              <a:gd name="connsiteX48" fmla="*/ 7351393 w 12245724"/>
              <a:gd name="connsiteY48" fmla="*/ 5057264 h 5138057"/>
              <a:gd name="connsiteX49" fmla="*/ 7288153 w 12245724"/>
              <a:gd name="connsiteY49" fmla="*/ 5092621 h 5138057"/>
              <a:gd name="connsiteX50" fmla="*/ 7371100 w 12245724"/>
              <a:gd name="connsiteY50" fmla="*/ 5071905 h 5138057"/>
              <a:gd name="connsiteX51" fmla="*/ 7331572 w 12245724"/>
              <a:gd name="connsiteY51" fmla="*/ 5056447 h 5138057"/>
              <a:gd name="connsiteX52" fmla="*/ 7167668 w 12245724"/>
              <a:gd name="connsiteY52" fmla="*/ 5102132 h 5138057"/>
              <a:gd name="connsiteX53" fmla="*/ 7151258 w 12245724"/>
              <a:gd name="connsiteY53" fmla="*/ 5110199 h 5138057"/>
              <a:gd name="connsiteX54" fmla="*/ 7167756 w 12245724"/>
              <a:gd name="connsiteY54" fmla="*/ 5122691 h 5138057"/>
              <a:gd name="connsiteX55" fmla="*/ 7249241 w 12245724"/>
              <a:gd name="connsiteY55" fmla="*/ 5102339 h 5138057"/>
              <a:gd name="connsiteX56" fmla="*/ 7266069 w 12245724"/>
              <a:gd name="connsiteY56" fmla="*/ 5044984 h 5138057"/>
              <a:gd name="connsiteX57" fmla="*/ 7138961 w 12245724"/>
              <a:gd name="connsiteY57" fmla="*/ 5084322 h 5138057"/>
              <a:gd name="connsiteX58" fmla="*/ 7125067 w 12245724"/>
              <a:gd name="connsiteY58" fmla="*/ 5090369 h 5138057"/>
              <a:gd name="connsiteX59" fmla="*/ 7137427 w 12245724"/>
              <a:gd name="connsiteY59" fmla="*/ 5099727 h 5138057"/>
              <a:gd name="connsiteX60" fmla="*/ 7176524 w 12245724"/>
              <a:gd name="connsiteY60" fmla="*/ 5088870 h 5138057"/>
              <a:gd name="connsiteX61" fmla="*/ 7314635 w 12245724"/>
              <a:gd name="connsiteY61" fmla="*/ 5029953 h 5138057"/>
              <a:gd name="connsiteX62" fmla="*/ 7314223 w 12245724"/>
              <a:gd name="connsiteY62" fmla="*/ 5030080 h 5138057"/>
              <a:gd name="connsiteX63" fmla="*/ 7218159 w 12245724"/>
              <a:gd name="connsiteY63" fmla="*/ 5077308 h 5138057"/>
              <a:gd name="connsiteX64" fmla="*/ 7334784 w 12245724"/>
              <a:gd name="connsiteY64" fmla="*/ 5044923 h 5138057"/>
              <a:gd name="connsiteX65" fmla="*/ 7296941 w 12245724"/>
              <a:gd name="connsiteY65" fmla="*/ 5016808 h 5138057"/>
              <a:gd name="connsiteX66" fmla="*/ 7283015 w 12245724"/>
              <a:gd name="connsiteY66" fmla="*/ 5021625 h 5138057"/>
              <a:gd name="connsiteX67" fmla="*/ 7215562 w 12245724"/>
              <a:gd name="connsiteY67" fmla="*/ 5050982 h 5138057"/>
              <a:gd name="connsiteX68" fmla="*/ 7305595 w 12245724"/>
              <a:gd name="connsiteY68" fmla="*/ 5023238 h 5138057"/>
              <a:gd name="connsiteX69" fmla="*/ 9489630 w 12245724"/>
              <a:gd name="connsiteY69" fmla="*/ 5013129 h 5138057"/>
              <a:gd name="connsiteX70" fmla="*/ 9493204 w 12245724"/>
              <a:gd name="connsiteY70" fmla="*/ 5013129 h 5138057"/>
              <a:gd name="connsiteX71" fmla="*/ 9741591 w 12245724"/>
              <a:gd name="connsiteY71" fmla="*/ 5120493 h 5138057"/>
              <a:gd name="connsiteX72" fmla="*/ 9782225 w 12245724"/>
              <a:gd name="connsiteY72" fmla="*/ 5138057 h 5138057"/>
              <a:gd name="connsiteX73" fmla="*/ 9764147 w 12245724"/>
              <a:gd name="connsiteY73" fmla="*/ 5138057 h 5138057"/>
              <a:gd name="connsiteX74" fmla="*/ 9718875 w 12245724"/>
              <a:gd name="connsiteY74" fmla="*/ 5118632 h 5138057"/>
              <a:gd name="connsiteX75" fmla="*/ 9489630 w 12245724"/>
              <a:gd name="connsiteY75" fmla="*/ 5020269 h 5138057"/>
              <a:gd name="connsiteX76" fmla="*/ 9043183 w 12245724"/>
              <a:gd name="connsiteY76" fmla="*/ 5088385 h 5138057"/>
              <a:gd name="connsiteX77" fmla="*/ 8717625 w 12245724"/>
              <a:gd name="connsiteY77" fmla="*/ 5138057 h 5138057"/>
              <a:gd name="connsiteX78" fmla="*/ 8662957 w 12245724"/>
              <a:gd name="connsiteY78" fmla="*/ 5138057 h 5138057"/>
              <a:gd name="connsiteX79" fmla="*/ 8694491 w 12245724"/>
              <a:gd name="connsiteY79" fmla="*/ 5133292 h 5138057"/>
              <a:gd name="connsiteX80" fmla="*/ 9489630 w 12245724"/>
              <a:gd name="connsiteY80" fmla="*/ 5013129 h 5138057"/>
              <a:gd name="connsiteX81" fmla="*/ 7645294 w 12245724"/>
              <a:gd name="connsiteY81" fmla="*/ 5013036 h 5138057"/>
              <a:gd name="connsiteX82" fmla="*/ 7608426 w 12245724"/>
              <a:gd name="connsiteY82" fmla="*/ 5022289 h 5138057"/>
              <a:gd name="connsiteX83" fmla="*/ 7620803 w 12245724"/>
              <a:gd name="connsiteY83" fmla="*/ 5031313 h 5138057"/>
              <a:gd name="connsiteX84" fmla="*/ 7617144 w 12245724"/>
              <a:gd name="connsiteY84" fmla="*/ 5034045 h 5138057"/>
              <a:gd name="connsiteX85" fmla="*/ 7624549 w 12245724"/>
              <a:gd name="connsiteY85" fmla="*/ 5034045 h 5138057"/>
              <a:gd name="connsiteX86" fmla="*/ 7620803 w 12245724"/>
              <a:gd name="connsiteY86" fmla="*/ 5031313 h 5138057"/>
              <a:gd name="connsiteX87" fmla="*/ 7557388 w 12245724"/>
              <a:gd name="connsiteY87" fmla="*/ 4997852 h 5138057"/>
              <a:gd name="connsiteX88" fmla="*/ 7487392 w 12245724"/>
              <a:gd name="connsiteY88" fmla="*/ 5042860 h 5138057"/>
              <a:gd name="connsiteX89" fmla="*/ 7585494 w 12245724"/>
              <a:gd name="connsiteY89" fmla="*/ 5018358 h 5138057"/>
              <a:gd name="connsiteX90" fmla="*/ 7542460 w 12245724"/>
              <a:gd name="connsiteY90" fmla="*/ 4997666 h 5138057"/>
              <a:gd name="connsiteX91" fmla="*/ 7374013 w 12245724"/>
              <a:gd name="connsiteY91" fmla="*/ 5044617 h 5138057"/>
              <a:gd name="connsiteX92" fmla="*/ 7359195 w 12245724"/>
              <a:gd name="connsiteY92" fmla="*/ 5052902 h 5138057"/>
              <a:gd name="connsiteX93" fmla="*/ 7381331 w 12245724"/>
              <a:gd name="connsiteY93" fmla="*/ 5069349 h 5138057"/>
              <a:gd name="connsiteX94" fmla="*/ 7462504 w 12245724"/>
              <a:gd name="connsiteY94" fmla="*/ 5049075 h 5138057"/>
              <a:gd name="connsiteX95" fmla="*/ 7387355 w 12245724"/>
              <a:gd name="connsiteY95" fmla="*/ 4985540 h 5138057"/>
              <a:gd name="connsiteX96" fmla="*/ 7306271 w 12245724"/>
              <a:gd name="connsiteY96" fmla="*/ 5013583 h 5138057"/>
              <a:gd name="connsiteX97" fmla="*/ 7315258 w 12245724"/>
              <a:gd name="connsiteY97" fmla="*/ 5020259 h 5138057"/>
              <a:gd name="connsiteX98" fmla="*/ 7318641 w 12245724"/>
              <a:gd name="connsiteY98" fmla="*/ 5019217 h 5138057"/>
              <a:gd name="connsiteX99" fmla="*/ 7459568 w 12245724"/>
              <a:gd name="connsiteY99" fmla="*/ 4985099 h 5138057"/>
              <a:gd name="connsiteX100" fmla="*/ 7324286 w 12245724"/>
              <a:gd name="connsiteY100" fmla="*/ 5026967 h 5138057"/>
              <a:gd name="connsiteX101" fmla="*/ 7344735 w 12245724"/>
              <a:gd name="connsiteY101" fmla="*/ 5042159 h 5138057"/>
              <a:gd name="connsiteX102" fmla="*/ 7369579 w 12245724"/>
              <a:gd name="connsiteY102" fmla="*/ 5035261 h 5138057"/>
              <a:gd name="connsiteX103" fmla="*/ 7515979 w 12245724"/>
              <a:gd name="connsiteY103" fmla="*/ 4967640 h 5138057"/>
              <a:gd name="connsiteX104" fmla="*/ 7506381 w 12245724"/>
              <a:gd name="connsiteY104" fmla="*/ 4970611 h 5138057"/>
              <a:gd name="connsiteX105" fmla="*/ 7411638 w 12245724"/>
              <a:gd name="connsiteY105" fmla="*/ 5023581 h 5138057"/>
              <a:gd name="connsiteX106" fmla="*/ 7542749 w 12245724"/>
              <a:gd name="connsiteY106" fmla="*/ 4987173 h 5138057"/>
              <a:gd name="connsiteX107" fmla="*/ 7865230 w 12245724"/>
              <a:gd name="connsiteY107" fmla="*/ 4957837 h 5138057"/>
              <a:gd name="connsiteX108" fmla="*/ 7821712 w 12245724"/>
              <a:gd name="connsiteY108" fmla="*/ 4968759 h 5138057"/>
              <a:gd name="connsiteX109" fmla="*/ 7838929 w 12245724"/>
              <a:gd name="connsiteY109" fmla="*/ 4981120 h 5138057"/>
              <a:gd name="connsiteX110" fmla="*/ 7835613 w 12245724"/>
              <a:gd name="connsiteY110" fmla="*/ 4984055 h 5138057"/>
              <a:gd name="connsiteX111" fmla="*/ 7843018 w 12245724"/>
              <a:gd name="connsiteY111" fmla="*/ 4984055 h 5138057"/>
              <a:gd name="connsiteX112" fmla="*/ 7838929 w 12245724"/>
              <a:gd name="connsiteY112" fmla="*/ 4981120 h 5138057"/>
              <a:gd name="connsiteX113" fmla="*/ 7491260 w 12245724"/>
              <a:gd name="connsiteY113" fmla="*/ 4949606 h 5138057"/>
              <a:gd name="connsiteX114" fmla="*/ 7446253 w 12245724"/>
              <a:gd name="connsiteY114" fmla="*/ 4965171 h 5138057"/>
              <a:gd name="connsiteX115" fmla="*/ 7366016 w 12245724"/>
              <a:gd name="connsiteY115" fmla="*/ 5004619 h 5138057"/>
              <a:gd name="connsiteX116" fmla="*/ 7496920 w 12245724"/>
              <a:gd name="connsiteY116" fmla="*/ 4964278 h 5138057"/>
              <a:gd name="connsiteX117" fmla="*/ 7505112 w 12245724"/>
              <a:gd name="connsiteY117" fmla="*/ 4959712 h 5138057"/>
              <a:gd name="connsiteX118" fmla="*/ 7739465 w 12245724"/>
              <a:gd name="connsiteY118" fmla="*/ 4942753 h 5138057"/>
              <a:gd name="connsiteX119" fmla="*/ 7569326 w 12245724"/>
              <a:gd name="connsiteY119" fmla="*/ 4990177 h 5138057"/>
              <a:gd name="connsiteX120" fmla="*/ 7566697 w 12245724"/>
              <a:gd name="connsiteY120" fmla="*/ 4991867 h 5138057"/>
              <a:gd name="connsiteX121" fmla="*/ 7598558 w 12245724"/>
              <a:gd name="connsiteY121" fmla="*/ 5015095 h 5138057"/>
              <a:gd name="connsiteX122" fmla="*/ 7664652 w 12245724"/>
              <a:gd name="connsiteY122" fmla="*/ 4998588 h 5138057"/>
              <a:gd name="connsiteX123" fmla="*/ 7761919 w 12245724"/>
              <a:gd name="connsiteY123" fmla="*/ 4938568 h 5138057"/>
              <a:gd name="connsiteX124" fmla="*/ 7690348 w 12245724"/>
              <a:gd name="connsiteY124" fmla="*/ 4992170 h 5138057"/>
              <a:gd name="connsiteX125" fmla="*/ 7798846 w 12245724"/>
              <a:gd name="connsiteY125" fmla="*/ 4965072 h 5138057"/>
              <a:gd name="connsiteX126" fmla="*/ 7476062 w 12245724"/>
              <a:gd name="connsiteY126" fmla="*/ 4938518 h 5138057"/>
              <a:gd name="connsiteX127" fmla="*/ 7457352 w 12245724"/>
              <a:gd name="connsiteY127" fmla="*/ 4945746 h 5138057"/>
              <a:gd name="connsiteX128" fmla="*/ 7402074 w 12245724"/>
              <a:gd name="connsiteY128" fmla="*/ 4969805 h 5138057"/>
              <a:gd name="connsiteX129" fmla="*/ 7460489 w 12245724"/>
              <a:gd name="connsiteY129" fmla="*/ 4949697 h 5138057"/>
              <a:gd name="connsiteX130" fmla="*/ 7478970 w 12245724"/>
              <a:gd name="connsiteY130" fmla="*/ 4940639 h 5138057"/>
              <a:gd name="connsiteX131" fmla="*/ 1362665 w 12245724"/>
              <a:gd name="connsiteY131" fmla="*/ 4926661 h 5138057"/>
              <a:gd name="connsiteX132" fmla="*/ 1366239 w 12245724"/>
              <a:gd name="connsiteY132" fmla="*/ 4926661 h 5138057"/>
              <a:gd name="connsiteX133" fmla="*/ 1689592 w 12245724"/>
              <a:gd name="connsiteY133" fmla="*/ 5083781 h 5138057"/>
              <a:gd name="connsiteX134" fmla="*/ 1801293 w 12245724"/>
              <a:gd name="connsiteY134" fmla="*/ 5138057 h 5138057"/>
              <a:gd name="connsiteX135" fmla="*/ 1775677 w 12245724"/>
              <a:gd name="connsiteY135" fmla="*/ 5138057 h 5138057"/>
              <a:gd name="connsiteX136" fmla="*/ 1689606 w 12245724"/>
              <a:gd name="connsiteY136" fmla="*/ 5096235 h 5138057"/>
              <a:gd name="connsiteX137" fmla="*/ 1366253 w 12245724"/>
              <a:gd name="connsiteY137" fmla="*/ 4939116 h 5138057"/>
              <a:gd name="connsiteX138" fmla="*/ 1364550 w 12245724"/>
              <a:gd name="connsiteY138" fmla="*/ 4938288 h 5138057"/>
              <a:gd name="connsiteX139" fmla="*/ 1366239 w 12245724"/>
              <a:gd name="connsiteY139" fmla="*/ 4937372 h 5138057"/>
              <a:gd name="connsiteX140" fmla="*/ 1362665 w 12245724"/>
              <a:gd name="connsiteY140" fmla="*/ 4937372 h 5138057"/>
              <a:gd name="connsiteX141" fmla="*/ 1364550 w 12245724"/>
              <a:gd name="connsiteY141" fmla="*/ 4938288 h 5138057"/>
              <a:gd name="connsiteX142" fmla="*/ 1042886 w 12245724"/>
              <a:gd name="connsiteY142" fmla="*/ 5112717 h 5138057"/>
              <a:gd name="connsiteX143" fmla="*/ 996157 w 12245724"/>
              <a:gd name="connsiteY143" fmla="*/ 5138057 h 5138057"/>
              <a:gd name="connsiteX144" fmla="*/ 979415 w 12245724"/>
              <a:gd name="connsiteY144" fmla="*/ 5138057 h 5138057"/>
              <a:gd name="connsiteX145" fmla="*/ 1062220 w 12245724"/>
              <a:gd name="connsiteY145" fmla="*/ 5093154 h 5138057"/>
              <a:gd name="connsiteX146" fmla="*/ 1362665 w 12245724"/>
              <a:gd name="connsiteY146" fmla="*/ 4930231 h 5138057"/>
              <a:gd name="connsiteX147" fmla="*/ 1362665 w 12245724"/>
              <a:gd name="connsiteY147" fmla="*/ 4926661 h 5138057"/>
              <a:gd name="connsiteX148" fmla="*/ 7510266 w 12245724"/>
              <a:gd name="connsiteY148" fmla="*/ 4925300 h 5138057"/>
              <a:gd name="connsiteX149" fmla="*/ 7487471 w 12245724"/>
              <a:gd name="connsiteY149" fmla="*/ 4934108 h 5138057"/>
              <a:gd name="connsiteX150" fmla="*/ 7489411 w 12245724"/>
              <a:gd name="connsiteY150" fmla="*/ 4935523 h 5138057"/>
              <a:gd name="connsiteX151" fmla="*/ 7657060 w 12245724"/>
              <a:gd name="connsiteY151" fmla="*/ 4923978 h 5138057"/>
              <a:gd name="connsiteX152" fmla="*/ 7528254 w 12245724"/>
              <a:gd name="connsiteY152" fmla="*/ 4963842 h 5138057"/>
              <a:gd name="connsiteX153" fmla="*/ 7555428 w 12245724"/>
              <a:gd name="connsiteY153" fmla="*/ 4983652 h 5138057"/>
              <a:gd name="connsiteX154" fmla="*/ 7570962 w 12245724"/>
              <a:gd name="connsiteY154" fmla="*/ 4979338 h 5138057"/>
              <a:gd name="connsiteX155" fmla="*/ 7575513 w 12245724"/>
              <a:gd name="connsiteY155" fmla="*/ 4920469 h 5138057"/>
              <a:gd name="connsiteX156" fmla="*/ 7503108 w 12245724"/>
              <a:gd name="connsiteY156" fmla="*/ 4945509 h 5138057"/>
              <a:gd name="connsiteX157" fmla="*/ 7515017 w 12245724"/>
              <a:gd name="connsiteY157" fmla="*/ 4954191 h 5138057"/>
              <a:gd name="connsiteX158" fmla="*/ 9482507 w 12245724"/>
              <a:gd name="connsiteY158" fmla="*/ 4920113 h 5138057"/>
              <a:gd name="connsiteX159" fmla="*/ 9965645 w 12245724"/>
              <a:gd name="connsiteY159" fmla="*/ 5131797 h 5138057"/>
              <a:gd name="connsiteX160" fmla="*/ 9979933 w 12245724"/>
              <a:gd name="connsiteY160" fmla="*/ 5138057 h 5138057"/>
              <a:gd name="connsiteX161" fmla="*/ 9966518 w 12245724"/>
              <a:gd name="connsiteY161" fmla="*/ 5138057 h 5138057"/>
              <a:gd name="connsiteX162" fmla="*/ 9825595 w 12245724"/>
              <a:gd name="connsiteY162" fmla="*/ 5076679 h 5138057"/>
              <a:gd name="connsiteX163" fmla="*/ 9482507 w 12245724"/>
              <a:gd name="connsiteY163" fmla="*/ 4927249 h 5138057"/>
              <a:gd name="connsiteX164" fmla="*/ 8283532 w 12245724"/>
              <a:gd name="connsiteY164" fmla="*/ 5128908 h 5138057"/>
              <a:gd name="connsiteX165" fmla="*/ 8229134 w 12245724"/>
              <a:gd name="connsiteY165" fmla="*/ 5138057 h 5138057"/>
              <a:gd name="connsiteX166" fmla="*/ 8179824 w 12245724"/>
              <a:gd name="connsiteY166" fmla="*/ 5138057 h 5138057"/>
              <a:gd name="connsiteX167" fmla="*/ 8276800 w 12245724"/>
              <a:gd name="connsiteY167" fmla="*/ 5121833 h 5138057"/>
              <a:gd name="connsiteX168" fmla="*/ 9482507 w 12245724"/>
              <a:gd name="connsiteY168" fmla="*/ 4920113 h 5138057"/>
              <a:gd name="connsiteX169" fmla="*/ 7716124 w 12245724"/>
              <a:gd name="connsiteY169" fmla="*/ 4905699 h 5138057"/>
              <a:gd name="connsiteX170" fmla="*/ 7686405 w 12245724"/>
              <a:gd name="connsiteY170" fmla="*/ 4914896 h 5138057"/>
              <a:gd name="connsiteX171" fmla="*/ 7597752 w 12245724"/>
              <a:gd name="connsiteY171" fmla="*/ 4971898 h 5138057"/>
              <a:gd name="connsiteX172" fmla="*/ 7749606 w 12245724"/>
              <a:gd name="connsiteY172" fmla="*/ 4929731 h 5138057"/>
              <a:gd name="connsiteX173" fmla="*/ 8082894 w 12245724"/>
              <a:gd name="connsiteY173" fmla="*/ 4903207 h 5138057"/>
              <a:gd name="connsiteX174" fmla="*/ 8033525 w 12245724"/>
              <a:gd name="connsiteY174" fmla="*/ 4915598 h 5138057"/>
              <a:gd name="connsiteX175" fmla="*/ 8056291 w 12245724"/>
              <a:gd name="connsiteY175" fmla="*/ 4931701 h 5138057"/>
              <a:gd name="connsiteX176" fmla="*/ 8054082 w 12245724"/>
              <a:gd name="connsiteY176" fmla="*/ 4934066 h 5138057"/>
              <a:gd name="connsiteX177" fmla="*/ 8059635 w 12245724"/>
              <a:gd name="connsiteY177" fmla="*/ 4934066 h 5138057"/>
              <a:gd name="connsiteX178" fmla="*/ 8056291 w 12245724"/>
              <a:gd name="connsiteY178" fmla="*/ 4931701 h 5138057"/>
              <a:gd name="connsiteX179" fmla="*/ 7947890 w 12245724"/>
              <a:gd name="connsiteY179" fmla="*/ 4884659 h 5138057"/>
              <a:gd name="connsiteX180" fmla="*/ 7772620 w 12245724"/>
              <a:gd name="connsiteY180" fmla="*/ 4933512 h 5138057"/>
              <a:gd name="connsiteX181" fmla="*/ 7812002 w 12245724"/>
              <a:gd name="connsiteY181" fmla="*/ 4961787 h 5138057"/>
              <a:gd name="connsiteX182" fmla="*/ 7879933 w 12245724"/>
              <a:gd name="connsiteY182" fmla="*/ 4944820 h 5138057"/>
              <a:gd name="connsiteX183" fmla="*/ 7684290 w 12245724"/>
              <a:gd name="connsiteY183" fmla="*/ 4882851 h 5138057"/>
              <a:gd name="connsiteX184" fmla="*/ 7629393 w 12245724"/>
              <a:gd name="connsiteY184" fmla="*/ 4901835 h 5138057"/>
              <a:gd name="connsiteX185" fmla="*/ 7543234 w 12245724"/>
              <a:gd name="connsiteY185" fmla="*/ 4950005 h 5138057"/>
              <a:gd name="connsiteX186" fmla="*/ 7684084 w 12245724"/>
              <a:gd name="connsiteY186" fmla="*/ 4906601 h 5138057"/>
              <a:gd name="connsiteX187" fmla="*/ 7701647 w 12245724"/>
              <a:gd name="connsiteY187" fmla="*/ 4895309 h 5138057"/>
              <a:gd name="connsiteX188" fmla="*/ 7967955 w 12245724"/>
              <a:gd name="connsiteY188" fmla="*/ 4880592 h 5138057"/>
              <a:gd name="connsiteX189" fmla="*/ 7901704 w 12245724"/>
              <a:gd name="connsiteY189" fmla="*/ 4939383 h 5138057"/>
              <a:gd name="connsiteX190" fmla="*/ 8012115 w 12245724"/>
              <a:gd name="connsiteY190" fmla="*/ 4911807 h 5138057"/>
              <a:gd name="connsiteX191" fmla="*/ 7840828 w 12245724"/>
              <a:gd name="connsiteY191" fmla="*/ 4867105 h 5138057"/>
              <a:gd name="connsiteX192" fmla="*/ 7728530 w 12245724"/>
              <a:gd name="connsiteY192" fmla="*/ 4901859 h 5138057"/>
              <a:gd name="connsiteX193" fmla="*/ 7762032 w 12245724"/>
              <a:gd name="connsiteY193" fmla="*/ 4925912 h 5138057"/>
              <a:gd name="connsiteX194" fmla="*/ 7661837 w 12245724"/>
              <a:gd name="connsiteY194" fmla="*/ 4866735 h 5138057"/>
              <a:gd name="connsiteX195" fmla="*/ 7590085 w 12245724"/>
              <a:gd name="connsiteY195" fmla="*/ 4894459 h 5138057"/>
              <a:gd name="connsiteX196" fmla="*/ 7517990 w 12245724"/>
              <a:gd name="connsiteY196" fmla="*/ 4929904 h 5138057"/>
              <a:gd name="connsiteX197" fmla="*/ 7624142 w 12245724"/>
              <a:gd name="connsiteY197" fmla="*/ 4893363 h 5138057"/>
              <a:gd name="connsiteX198" fmla="*/ 7666241 w 12245724"/>
              <a:gd name="connsiteY198" fmla="*/ 4869896 h 5138057"/>
              <a:gd name="connsiteX199" fmla="*/ 7763774 w 12245724"/>
              <a:gd name="connsiteY199" fmla="*/ 4855362 h 5138057"/>
              <a:gd name="connsiteX200" fmla="*/ 7696280 w 12245724"/>
              <a:gd name="connsiteY200" fmla="*/ 4878704 h 5138057"/>
              <a:gd name="connsiteX201" fmla="*/ 7711017 w 12245724"/>
              <a:gd name="connsiteY201" fmla="*/ 4889284 h 5138057"/>
              <a:gd name="connsiteX202" fmla="*/ 7694671 w 12245724"/>
              <a:gd name="connsiteY202" fmla="*/ 4854048 h 5138057"/>
              <a:gd name="connsiteX203" fmla="*/ 7673390 w 12245724"/>
              <a:gd name="connsiteY203" fmla="*/ 4862271 h 5138057"/>
              <a:gd name="connsiteX204" fmla="*/ 7676244 w 12245724"/>
              <a:gd name="connsiteY204" fmla="*/ 4864319 h 5138057"/>
              <a:gd name="connsiteX205" fmla="*/ 7915975 w 12245724"/>
              <a:gd name="connsiteY205" fmla="*/ 4843848 h 5138057"/>
              <a:gd name="connsiteX206" fmla="*/ 7868963 w 12245724"/>
              <a:gd name="connsiteY206" fmla="*/ 4858397 h 5138057"/>
              <a:gd name="connsiteX207" fmla="*/ 7787928 w 12245724"/>
              <a:gd name="connsiteY207" fmla="*/ 4919089 h 5138057"/>
              <a:gd name="connsiteX208" fmla="*/ 7956281 w 12245724"/>
              <a:gd name="connsiteY208" fmla="*/ 4872338 h 5138057"/>
              <a:gd name="connsiteX209" fmla="*/ 7901784 w 12245724"/>
              <a:gd name="connsiteY209" fmla="*/ 4833817 h 5138057"/>
              <a:gd name="connsiteX210" fmla="*/ 7888857 w 12245724"/>
              <a:gd name="connsiteY210" fmla="*/ 4843498 h 5138057"/>
              <a:gd name="connsiteX211" fmla="*/ 7907397 w 12245724"/>
              <a:gd name="connsiteY211" fmla="*/ 4837785 h 5138057"/>
              <a:gd name="connsiteX212" fmla="*/ 8153800 w 12245724"/>
              <a:gd name="connsiteY212" fmla="*/ 4827266 h 5138057"/>
              <a:gd name="connsiteX213" fmla="*/ 7977943 w 12245724"/>
              <a:gd name="connsiteY213" fmla="*/ 4876283 h 5138057"/>
              <a:gd name="connsiteX214" fmla="*/ 8023977 w 12245724"/>
              <a:gd name="connsiteY214" fmla="*/ 4908845 h 5138057"/>
              <a:gd name="connsiteX215" fmla="*/ 8093948 w 12245724"/>
              <a:gd name="connsiteY215" fmla="*/ 4891369 h 5138057"/>
              <a:gd name="connsiteX216" fmla="*/ 9475982 w 12245724"/>
              <a:gd name="connsiteY216" fmla="*/ 4826684 h 5138057"/>
              <a:gd name="connsiteX217" fmla="*/ 10172820 w 12245724"/>
              <a:gd name="connsiteY217" fmla="*/ 5138057 h 5138057"/>
              <a:gd name="connsiteX218" fmla="*/ 10157587 w 12245724"/>
              <a:gd name="connsiteY218" fmla="*/ 5138057 h 5138057"/>
              <a:gd name="connsiteX219" fmla="*/ 9473375 w 12245724"/>
              <a:gd name="connsiteY219" fmla="*/ 4834576 h 5138057"/>
              <a:gd name="connsiteX220" fmla="*/ 9475982 w 12245724"/>
              <a:gd name="connsiteY220" fmla="*/ 4834090 h 5138057"/>
              <a:gd name="connsiteX221" fmla="*/ 9472279 w 12245724"/>
              <a:gd name="connsiteY221" fmla="*/ 4834090 h 5138057"/>
              <a:gd name="connsiteX222" fmla="*/ 9473375 w 12245724"/>
              <a:gd name="connsiteY222" fmla="*/ 4834576 h 5138057"/>
              <a:gd name="connsiteX223" fmla="*/ 7847392 w 12245724"/>
              <a:gd name="connsiteY223" fmla="*/ 5138057 h 5138057"/>
              <a:gd name="connsiteX224" fmla="*/ 7798877 w 12245724"/>
              <a:gd name="connsiteY224" fmla="*/ 5138057 h 5138057"/>
              <a:gd name="connsiteX225" fmla="*/ 7876911 w 12245724"/>
              <a:gd name="connsiteY225" fmla="*/ 4816236 h 5138057"/>
              <a:gd name="connsiteX226" fmla="*/ 7796707 w 12245724"/>
              <a:gd name="connsiteY226" fmla="*/ 4843973 h 5138057"/>
              <a:gd name="connsiteX227" fmla="*/ 7718208 w 12245724"/>
              <a:gd name="connsiteY227" fmla="*/ 4894447 h 5138057"/>
              <a:gd name="connsiteX228" fmla="*/ 7719805 w 12245724"/>
              <a:gd name="connsiteY228" fmla="*/ 4895594 h 5138057"/>
              <a:gd name="connsiteX229" fmla="*/ 7860926 w 12245724"/>
              <a:gd name="connsiteY229" fmla="*/ 4852105 h 5138057"/>
              <a:gd name="connsiteX230" fmla="*/ 7893385 w 12245724"/>
              <a:gd name="connsiteY230" fmla="*/ 4827881 h 5138057"/>
              <a:gd name="connsiteX231" fmla="*/ 8035927 w 12245724"/>
              <a:gd name="connsiteY231" fmla="*/ 4806725 h 5138057"/>
              <a:gd name="connsiteX232" fmla="*/ 7927185 w 12245724"/>
              <a:gd name="connsiteY232" fmla="*/ 4840379 h 5138057"/>
              <a:gd name="connsiteX233" fmla="*/ 7966498 w 12245724"/>
              <a:gd name="connsiteY233" fmla="*/ 4868188 h 5138057"/>
              <a:gd name="connsiteX234" fmla="*/ 7859255 w 12245724"/>
              <a:gd name="connsiteY234" fmla="*/ 4803754 h 5138057"/>
              <a:gd name="connsiteX235" fmla="*/ 7830222 w 12245724"/>
              <a:gd name="connsiteY235" fmla="*/ 4822423 h 5138057"/>
              <a:gd name="connsiteX236" fmla="*/ 7867507 w 12245724"/>
              <a:gd name="connsiteY236" fmla="*/ 4809588 h 5138057"/>
              <a:gd name="connsiteX237" fmla="*/ 7789542 w 12245724"/>
              <a:gd name="connsiteY237" fmla="*/ 4801165 h 5138057"/>
              <a:gd name="connsiteX238" fmla="*/ 7705046 w 12245724"/>
              <a:gd name="connsiteY238" fmla="*/ 4837941 h 5138057"/>
              <a:gd name="connsiteX239" fmla="*/ 7668694 w 12245724"/>
              <a:gd name="connsiteY239" fmla="*/ 4855813 h 5138057"/>
              <a:gd name="connsiteX240" fmla="*/ 7742826 w 12245724"/>
              <a:gd name="connsiteY240" fmla="*/ 4827205 h 5138057"/>
              <a:gd name="connsiteX241" fmla="*/ 7936690 w 12245724"/>
              <a:gd name="connsiteY241" fmla="*/ 4795563 h 5138057"/>
              <a:gd name="connsiteX242" fmla="*/ 7887750 w 12245724"/>
              <a:gd name="connsiteY242" fmla="*/ 4812487 h 5138057"/>
              <a:gd name="connsiteX243" fmla="*/ 7901233 w 12245724"/>
              <a:gd name="connsiteY243" fmla="*/ 4822024 h 5138057"/>
              <a:gd name="connsiteX244" fmla="*/ 7847089 w 12245724"/>
              <a:gd name="connsiteY244" fmla="*/ 4795154 h 5138057"/>
              <a:gd name="connsiteX245" fmla="*/ 7760047 w 12245724"/>
              <a:gd name="connsiteY245" fmla="*/ 4828787 h 5138057"/>
              <a:gd name="connsiteX246" fmla="*/ 7685110 w 12245724"/>
              <a:gd name="connsiteY246" fmla="*/ 4870685 h 5138057"/>
              <a:gd name="connsiteX247" fmla="*/ 7686701 w 12245724"/>
              <a:gd name="connsiteY247" fmla="*/ 4871828 h 5138057"/>
              <a:gd name="connsiteX248" fmla="*/ 7797467 w 12245724"/>
              <a:gd name="connsiteY248" fmla="*/ 4833698 h 5138057"/>
              <a:gd name="connsiteX249" fmla="*/ 7852006 w 12245724"/>
              <a:gd name="connsiteY249" fmla="*/ 4798630 h 5138057"/>
              <a:gd name="connsiteX250" fmla="*/ 7835215 w 12245724"/>
              <a:gd name="connsiteY250" fmla="*/ 4786761 h 5138057"/>
              <a:gd name="connsiteX251" fmla="*/ 7807550 w 12245724"/>
              <a:gd name="connsiteY251" fmla="*/ 4802229 h 5138057"/>
              <a:gd name="connsiteX252" fmla="*/ 7839600 w 12245724"/>
              <a:gd name="connsiteY252" fmla="*/ 4789861 h 5138057"/>
              <a:gd name="connsiteX253" fmla="*/ 7872954 w 12245724"/>
              <a:gd name="connsiteY253" fmla="*/ 4785161 h 5138057"/>
              <a:gd name="connsiteX254" fmla="*/ 7857538 w 12245724"/>
              <a:gd name="connsiteY254" fmla="*/ 4791117 h 5138057"/>
              <a:gd name="connsiteX255" fmla="*/ 7860468 w 12245724"/>
              <a:gd name="connsiteY255" fmla="*/ 4793189 h 5138057"/>
              <a:gd name="connsiteX256" fmla="*/ 1494898 w 12245724"/>
              <a:gd name="connsiteY256" fmla="*/ 4771141 h 5138057"/>
              <a:gd name="connsiteX257" fmla="*/ 1498473 w 12245724"/>
              <a:gd name="connsiteY257" fmla="*/ 4771141 h 5138057"/>
              <a:gd name="connsiteX258" fmla="*/ 2085941 w 12245724"/>
              <a:gd name="connsiteY258" fmla="*/ 5100994 h 5138057"/>
              <a:gd name="connsiteX259" fmla="*/ 2151951 w 12245724"/>
              <a:gd name="connsiteY259" fmla="*/ 5138057 h 5138057"/>
              <a:gd name="connsiteX260" fmla="*/ 2128033 w 12245724"/>
              <a:gd name="connsiteY260" fmla="*/ 5138057 h 5138057"/>
              <a:gd name="connsiteX261" fmla="*/ 2033615 w 12245724"/>
              <a:gd name="connsiteY261" fmla="*/ 5084936 h 5138057"/>
              <a:gd name="connsiteX262" fmla="*/ 1498368 w 12245724"/>
              <a:gd name="connsiteY262" fmla="*/ 4783800 h 5138057"/>
              <a:gd name="connsiteX263" fmla="*/ 1496646 w 12245724"/>
              <a:gd name="connsiteY263" fmla="*/ 4782832 h 5138057"/>
              <a:gd name="connsiteX264" fmla="*/ 1498473 w 12245724"/>
              <a:gd name="connsiteY264" fmla="*/ 4781847 h 5138057"/>
              <a:gd name="connsiteX265" fmla="*/ 1494898 w 12245724"/>
              <a:gd name="connsiteY265" fmla="*/ 4781847 h 5138057"/>
              <a:gd name="connsiteX266" fmla="*/ 1496646 w 12245724"/>
              <a:gd name="connsiteY266" fmla="*/ 4782832 h 5138057"/>
              <a:gd name="connsiteX267" fmla="*/ 1163796 w 12245724"/>
              <a:gd name="connsiteY267" fmla="*/ 4962151 h 5138057"/>
              <a:gd name="connsiteX268" fmla="*/ 987286 w 12245724"/>
              <a:gd name="connsiteY268" fmla="*/ 5057244 h 5138057"/>
              <a:gd name="connsiteX269" fmla="*/ 837281 w 12245724"/>
              <a:gd name="connsiteY269" fmla="*/ 5138057 h 5138057"/>
              <a:gd name="connsiteX270" fmla="*/ 816198 w 12245724"/>
              <a:gd name="connsiteY270" fmla="*/ 5138057 h 5138057"/>
              <a:gd name="connsiteX271" fmla="*/ 897894 w 12245724"/>
              <a:gd name="connsiteY271" fmla="*/ 5093891 h 5138057"/>
              <a:gd name="connsiteX272" fmla="*/ 1494898 w 12245724"/>
              <a:gd name="connsiteY272" fmla="*/ 4771141 h 5138057"/>
              <a:gd name="connsiteX273" fmla="*/ 8076358 w 12245724"/>
              <a:gd name="connsiteY273" fmla="*/ 4747260 h 5138057"/>
              <a:gd name="connsiteX274" fmla="*/ 8073423 w 12245724"/>
              <a:gd name="connsiteY274" fmla="*/ 4748276 h 5138057"/>
              <a:gd name="connsiteX275" fmla="*/ 8077794 w 12245724"/>
              <a:gd name="connsiteY275" fmla="*/ 4748276 h 5138057"/>
              <a:gd name="connsiteX276" fmla="*/ 8228676 w 12245724"/>
              <a:gd name="connsiteY276" fmla="*/ 4747072 h 5138057"/>
              <a:gd name="connsiteX277" fmla="*/ 8059368 w 12245724"/>
              <a:gd name="connsiteY277" fmla="*/ 4799471 h 5138057"/>
              <a:gd name="connsiteX278" fmla="*/ 7986807 w 12245724"/>
              <a:gd name="connsiteY278" fmla="*/ 4863862 h 5138057"/>
              <a:gd name="connsiteX279" fmla="*/ 8166124 w 12245724"/>
              <a:gd name="connsiteY279" fmla="*/ 4814068 h 5138057"/>
              <a:gd name="connsiteX280" fmla="*/ 9468576 w 12245724"/>
              <a:gd name="connsiteY280" fmla="*/ 4734111 h 5138057"/>
              <a:gd name="connsiteX281" fmla="*/ 9468576 w 12245724"/>
              <a:gd name="connsiteY281" fmla="*/ 4737814 h 5138057"/>
              <a:gd name="connsiteX282" fmla="*/ 10354700 w 12245724"/>
              <a:gd name="connsiteY282" fmla="*/ 5138057 h 5138057"/>
              <a:gd name="connsiteX283" fmla="*/ 10346597 w 12245724"/>
              <a:gd name="connsiteY283" fmla="*/ 5138057 h 5138057"/>
              <a:gd name="connsiteX284" fmla="*/ 9466036 w 12245724"/>
              <a:gd name="connsiteY284" fmla="*/ 4742040 h 5138057"/>
              <a:gd name="connsiteX285" fmla="*/ 9468576 w 12245724"/>
              <a:gd name="connsiteY285" fmla="*/ 4741517 h 5138057"/>
              <a:gd name="connsiteX286" fmla="*/ 9464873 w 12245724"/>
              <a:gd name="connsiteY286" fmla="*/ 4741517 h 5138057"/>
              <a:gd name="connsiteX287" fmla="*/ 9466036 w 12245724"/>
              <a:gd name="connsiteY287" fmla="*/ 4742040 h 5138057"/>
              <a:gd name="connsiteX288" fmla="*/ 7541445 w 12245724"/>
              <a:gd name="connsiteY288" fmla="*/ 5138057 h 5138057"/>
              <a:gd name="connsiteX289" fmla="*/ 7503086 w 12245724"/>
              <a:gd name="connsiteY289" fmla="*/ 5138057 h 5138057"/>
              <a:gd name="connsiteX290" fmla="*/ 9464873 w 12245724"/>
              <a:gd name="connsiteY290" fmla="*/ 4737814 h 5138057"/>
              <a:gd name="connsiteX291" fmla="*/ 8120241 w 12245724"/>
              <a:gd name="connsiteY291" fmla="*/ 4732084 h 5138057"/>
              <a:gd name="connsiteX292" fmla="*/ 8091748 w 12245724"/>
              <a:gd name="connsiteY292" fmla="*/ 4741937 h 5138057"/>
              <a:gd name="connsiteX293" fmla="*/ 8084534 w 12245724"/>
              <a:gd name="connsiteY293" fmla="*/ 4748905 h 5138057"/>
              <a:gd name="connsiteX294" fmla="*/ 8077794 w 12245724"/>
              <a:gd name="connsiteY294" fmla="*/ 4755414 h 5138057"/>
              <a:gd name="connsiteX295" fmla="*/ 8074219 w 12245724"/>
              <a:gd name="connsiteY295" fmla="*/ 4758984 h 5138057"/>
              <a:gd name="connsiteX296" fmla="*/ 8070646 w 12245724"/>
              <a:gd name="connsiteY296" fmla="*/ 4755414 h 5138057"/>
              <a:gd name="connsiteX297" fmla="*/ 8064822 w 12245724"/>
              <a:gd name="connsiteY297" fmla="*/ 4751250 h 5138057"/>
              <a:gd name="connsiteX298" fmla="*/ 7966737 w 12245724"/>
              <a:gd name="connsiteY298" fmla="*/ 4785171 h 5138057"/>
              <a:gd name="connsiteX299" fmla="*/ 7909615 w 12245724"/>
              <a:gd name="connsiteY299" fmla="*/ 4827952 h 5138057"/>
              <a:gd name="connsiteX300" fmla="*/ 7918624 w 12245724"/>
              <a:gd name="connsiteY300" fmla="*/ 4834324 h 5138057"/>
              <a:gd name="connsiteX301" fmla="*/ 8050739 w 12245724"/>
              <a:gd name="connsiteY301" fmla="*/ 4793613 h 5138057"/>
              <a:gd name="connsiteX302" fmla="*/ 8037812 w 12245724"/>
              <a:gd name="connsiteY302" fmla="*/ 4731939 h 5138057"/>
              <a:gd name="connsiteX303" fmla="*/ 7990805 w 12245724"/>
              <a:gd name="connsiteY303" fmla="*/ 4767144 h 5138057"/>
              <a:gd name="connsiteX304" fmla="*/ 8055773 w 12245724"/>
              <a:gd name="connsiteY304" fmla="*/ 4744780 h 5138057"/>
              <a:gd name="connsiteX305" fmla="*/ 8028298 w 12245724"/>
              <a:gd name="connsiteY305" fmla="*/ 4725137 h 5138057"/>
              <a:gd name="connsiteX306" fmla="*/ 7911092 w 12245724"/>
              <a:gd name="connsiteY306" fmla="*/ 4770424 h 5138057"/>
              <a:gd name="connsiteX307" fmla="*/ 7867715 w 12245724"/>
              <a:gd name="connsiteY307" fmla="*/ 4798315 h 5138057"/>
              <a:gd name="connsiteX308" fmla="*/ 7878366 w 12245724"/>
              <a:gd name="connsiteY308" fmla="*/ 4805850 h 5138057"/>
              <a:gd name="connsiteX309" fmla="*/ 7961035 w 12245724"/>
              <a:gd name="connsiteY309" fmla="*/ 4777392 h 5138057"/>
              <a:gd name="connsiteX310" fmla="*/ 8029706 w 12245724"/>
              <a:gd name="connsiteY310" fmla="*/ 4726142 h 5138057"/>
              <a:gd name="connsiteX311" fmla="*/ 7970662 w 12245724"/>
              <a:gd name="connsiteY311" fmla="*/ 4722336 h 5138057"/>
              <a:gd name="connsiteX312" fmla="*/ 7879415 w 12245724"/>
              <a:gd name="connsiteY312" fmla="*/ 4762049 h 5138057"/>
              <a:gd name="connsiteX313" fmla="*/ 7844244 w 12245724"/>
              <a:gd name="connsiteY313" fmla="*/ 4781713 h 5138057"/>
              <a:gd name="connsiteX314" fmla="*/ 7850058 w 12245724"/>
              <a:gd name="connsiteY314" fmla="*/ 4785826 h 5138057"/>
              <a:gd name="connsiteX315" fmla="*/ 7904738 w 12245724"/>
              <a:gd name="connsiteY315" fmla="*/ 4764724 h 5138057"/>
              <a:gd name="connsiteX316" fmla="*/ 8006152 w 12245724"/>
              <a:gd name="connsiteY316" fmla="*/ 4709302 h 5138057"/>
              <a:gd name="connsiteX317" fmla="*/ 7942802 w 12245724"/>
              <a:gd name="connsiteY317" fmla="*/ 4750034 h 5138057"/>
              <a:gd name="connsiteX318" fmla="*/ 8020946 w 12245724"/>
              <a:gd name="connsiteY318" fmla="*/ 4719880 h 5138057"/>
              <a:gd name="connsiteX319" fmla="*/ 7991936 w 12245724"/>
              <a:gd name="connsiteY319" fmla="*/ 4699139 h 5138057"/>
              <a:gd name="connsiteX320" fmla="*/ 7954987 w 12245724"/>
              <a:gd name="connsiteY320" fmla="*/ 4719797 h 5138057"/>
              <a:gd name="connsiteX321" fmla="*/ 7996015 w 12245724"/>
              <a:gd name="connsiteY321" fmla="*/ 4702054 h 5138057"/>
              <a:gd name="connsiteX322" fmla="*/ 8139136 w 12245724"/>
              <a:gd name="connsiteY322" fmla="*/ 4682310 h 5138057"/>
              <a:gd name="connsiteX323" fmla="*/ 8066712 w 12245724"/>
              <a:gd name="connsiteY323" fmla="*/ 4710294 h 5138057"/>
              <a:gd name="connsiteX324" fmla="*/ 8046005 w 12245724"/>
              <a:gd name="connsiteY324" fmla="*/ 4725802 h 5138057"/>
              <a:gd name="connsiteX325" fmla="*/ 8051158 w 12245724"/>
              <a:gd name="connsiteY325" fmla="*/ 4729444 h 5138057"/>
              <a:gd name="connsiteX326" fmla="*/ 8067258 w 12245724"/>
              <a:gd name="connsiteY326" fmla="*/ 4740827 h 5138057"/>
              <a:gd name="connsiteX327" fmla="*/ 8084564 w 12245724"/>
              <a:gd name="connsiteY327" fmla="*/ 4734869 h 5138057"/>
              <a:gd name="connsiteX328" fmla="*/ 8301055 w 12245724"/>
              <a:gd name="connsiteY328" fmla="*/ 4669552 h 5138057"/>
              <a:gd name="connsiteX329" fmla="*/ 8144922 w 12245724"/>
              <a:gd name="connsiteY329" fmla="*/ 4723549 h 5138057"/>
              <a:gd name="connsiteX330" fmla="*/ 8074072 w 12245724"/>
              <a:gd name="connsiteY330" fmla="*/ 4786421 h 5138057"/>
              <a:gd name="connsiteX331" fmla="*/ 8239548 w 12245724"/>
              <a:gd name="connsiteY331" fmla="*/ 4735428 h 5138057"/>
              <a:gd name="connsiteX332" fmla="*/ 8069617 w 12245724"/>
              <a:gd name="connsiteY332" fmla="*/ 4658707 h 5138057"/>
              <a:gd name="connsiteX333" fmla="*/ 8025155 w 12245724"/>
              <a:gd name="connsiteY333" fmla="*/ 4680566 h 5138057"/>
              <a:gd name="connsiteX334" fmla="*/ 8001068 w 12245724"/>
              <a:gd name="connsiteY334" fmla="*/ 4694033 h 5138057"/>
              <a:gd name="connsiteX335" fmla="*/ 8006189 w 12245724"/>
              <a:gd name="connsiteY335" fmla="*/ 4697654 h 5138057"/>
              <a:gd name="connsiteX336" fmla="*/ 8014914 w 12245724"/>
              <a:gd name="connsiteY336" fmla="*/ 4693881 h 5138057"/>
              <a:gd name="connsiteX337" fmla="*/ 8205379 w 12245724"/>
              <a:gd name="connsiteY337" fmla="*/ 4656714 h 5138057"/>
              <a:gd name="connsiteX338" fmla="*/ 8163059 w 12245724"/>
              <a:gd name="connsiteY338" fmla="*/ 4673066 h 5138057"/>
              <a:gd name="connsiteX339" fmla="*/ 8131713 w 12245724"/>
              <a:gd name="connsiteY339" fmla="*/ 4703340 h 5138057"/>
              <a:gd name="connsiteX340" fmla="*/ 8107098 w 12245724"/>
              <a:gd name="connsiteY340" fmla="*/ 4727113 h 5138057"/>
              <a:gd name="connsiteX341" fmla="*/ 8137791 w 12245724"/>
              <a:gd name="connsiteY341" fmla="*/ 4716548 h 5138057"/>
              <a:gd name="connsiteX342" fmla="*/ 8124557 w 12245724"/>
              <a:gd name="connsiteY342" fmla="*/ 4655354 h 5138057"/>
              <a:gd name="connsiteX343" fmla="*/ 8017768 w 12245724"/>
              <a:gd name="connsiteY343" fmla="*/ 4701833 h 5138057"/>
              <a:gd name="connsiteX344" fmla="*/ 8014800 w 12245724"/>
              <a:gd name="connsiteY344" fmla="*/ 4703741 h 5138057"/>
              <a:gd name="connsiteX345" fmla="*/ 8031737 w 12245724"/>
              <a:gd name="connsiteY345" fmla="*/ 4715715 h 5138057"/>
              <a:gd name="connsiteX346" fmla="*/ 8056463 w 12245724"/>
              <a:gd name="connsiteY346" fmla="*/ 4706174 h 5138057"/>
              <a:gd name="connsiteX347" fmla="*/ 9457467 w 12245724"/>
              <a:gd name="connsiteY347" fmla="*/ 4645244 h 5138057"/>
              <a:gd name="connsiteX348" fmla="*/ 9461170 w 12245724"/>
              <a:gd name="connsiteY348" fmla="*/ 4645244 h 5138057"/>
              <a:gd name="connsiteX349" fmla="*/ 10532877 w 12245724"/>
              <a:gd name="connsiteY349" fmla="*/ 5138057 h 5138057"/>
              <a:gd name="connsiteX350" fmla="*/ 10520672 w 12245724"/>
              <a:gd name="connsiteY350" fmla="*/ 5138057 h 5138057"/>
              <a:gd name="connsiteX351" fmla="*/ 9457467 w 12245724"/>
              <a:gd name="connsiteY351" fmla="*/ 4652650 h 5138057"/>
              <a:gd name="connsiteX352" fmla="*/ 7320494 w 12245724"/>
              <a:gd name="connsiteY352" fmla="*/ 5138057 h 5138057"/>
              <a:gd name="connsiteX353" fmla="*/ 7277024 w 12245724"/>
              <a:gd name="connsiteY353" fmla="*/ 5138057 h 5138057"/>
              <a:gd name="connsiteX354" fmla="*/ 8202217 w 12245724"/>
              <a:gd name="connsiteY354" fmla="*/ 4621554 h 5138057"/>
              <a:gd name="connsiteX355" fmla="*/ 8161589 w 12245724"/>
              <a:gd name="connsiteY355" fmla="*/ 4639236 h 5138057"/>
              <a:gd name="connsiteX356" fmla="*/ 8088956 w 12245724"/>
              <a:gd name="connsiteY356" fmla="*/ 4693634 h 5138057"/>
              <a:gd name="connsiteX357" fmla="*/ 8153063 w 12245724"/>
              <a:gd name="connsiteY357" fmla="*/ 4668895 h 5138057"/>
              <a:gd name="connsiteX358" fmla="*/ 1630705 w 12245724"/>
              <a:gd name="connsiteY358" fmla="*/ 4613769 h 5138057"/>
              <a:gd name="connsiteX359" fmla="*/ 1634280 w 12245724"/>
              <a:gd name="connsiteY359" fmla="*/ 4613769 h 5138057"/>
              <a:gd name="connsiteX360" fmla="*/ 2429604 w 12245724"/>
              <a:gd name="connsiteY360" fmla="*/ 5126629 h 5138057"/>
              <a:gd name="connsiteX361" fmla="*/ 2447326 w 12245724"/>
              <a:gd name="connsiteY361" fmla="*/ 5138057 h 5138057"/>
              <a:gd name="connsiteX362" fmla="*/ 2430783 w 12245724"/>
              <a:gd name="connsiteY362" fmla="*/ 5138057 h 5138057"/>
              <a:gd name="connsiteX363" fmla="*/ 2286461 w 12245724"/>
              <a:gd name="connsiteY363" fmla="*/ 5045186 h 5138057"/>
              <a:gd name="connsiteX364" fmla="*/ 1630489 w 12245724"/>
              <a:gd name="connsiteY364" fmla="*/ 4623066 h 5138057"/>
              <a:gd name="connsiteX365" fmla="*/ 1630381 w 12245724"/>
              <a:gd name="connsiteY365" fmla="*/ 4622996 h 5138057"/>
              <a:gd name="connsiteX366" fmla="*/ 1634280 w 12245724"/>
              <a:gd name="connsiteY366" fmla="*/ 4620905 h 5138057"/>
              <a:gd name="connsiteX367" fmla="*/ 1627132 w 12245724"/>
              <a:gd name="connsiteY367" fmla="*/ 4620905 h 5138057"/>
              <a:gd name="connsiteX368" fmla="*/ 1630381 w 12245724"/>
              <a:gd name="connsiteY368" fmla="*/ 4622996 h 5138057"/>
              <a:gd name="connsiteX369" fmla="*/ 1287651 w 12245724"/>
              <a:gd name="connsiteY369" fmla="*/ 4806831 h 5138057"/>
              <a:gd name="connsiteX370" fmla="*/ 694878 w 12245724"/>
              <a:gd name="connsiteY370" fmla="*/ 5124784 h 5138057"/>
              <a:gd name="connsiteX371" fmla="*/ 670132 w 12245724"/>
              <a:gd name="connsiteY371" fmla="*/ 5138057 h 5138057"/>
              <a:gd name="connsiteX372" fmla="*/ 653253 w 12245724"/>
              <a:gd name="connsiteY372" fmla="*/ 5138057 h 5138057"/>
              <a:gd name="connsiteX373" fmla="*/ 760397 w 12245724"/>
              <a:gd name="connsiteY373" fmla="*/ 5080587 h 5138057"/>
              <a:gd name="connsiteX374" fmla="*/ 1630705 w 12245724"/>
              <a:gd name="connsiteY374" fmla="*/ 4613769 h 5138057"/>
              <a:gd name="connsiteX375" fmla="*/ 8373805 w 12245724"/>
              <a:gd name="connsiteY375" fmla="*/ 4591636 h 5138057"/>
              <a:gd name="connsiteX376" fmla="*/ 8231694 w 12245724"/>
              <a:gd name="connsiteY376" fmla="*/ 4646545 h 5138057"/>
              <a:gd name="connsiteX377" fmla="*/ 8162330 w 12245724"/>
              <a:gd name="connsiteY377" fmla="*/ 4708100 h 5138057"/>
              <a:gd name="connsiteX378" fmla="*/ 8313722 w 12245724"/>
              <a:gd name="connsiteY378" fmla="*/ 4655986 h 5138057"/>
              <a:gd name="connsiteX379" fmla="*/ 8217444 w 12245724"/>
              <a:gd name="connsiteY379" fmla="*/ 4586032 h 5138057"/>
              <a:gd name="connsiteX380" fmla="*/ 8134275 w 12245724"/>
              <a:gd name="connsiteY380" fmla="*/ 4626920 h 5138057"/>
              <a:gd name="connsiteX381" fmla="*/ 8061396 w 12245724"/>
              <a:gd name="connsiteY381" fmla="*/ 4673780 h 5138057"/>
              <a:gd name="connsiteX382" fmla="*/ 8152876 w 12245724"/>
              <a:gd name="connsiteY382" fmla="*/ 4634219 h 5138057"/>
              <a:gd name="connsiteX383" fmla="*/ 8286566 w 12245724"/>
              <a:gd name="connsiteY383" fmla="*/ 4584842 h 5138057"/>
              <a:gd name="connsiteX384" fmla="*/ 8228028 w 12245724"/>
              <a:gd name="connsiteY384" fmla="*/ 4610320 h 5138057"/>
              <a:gd name="connsiteX385" fmla="*/ 8205603 w 12245724"/>
              <a:gd name="connsiteY385" fmla="*/ 4631978 h 5138057"/>
              <a:gd name="connsiteX386" fmla="*/ 8176902 w 12245724"/>
              <a:gd name="connsiteY386" fmla="*/ 4659696 h 5138057"/>
              <a:gd name="connsiteX387" fmla="*/ 8221413 w 12245724"/>
              <a:gd name="connsiteY387" fmla="*/ 4642519 h 5138057"/>
              <a:gd name="connsiteX388" fmla="*/ 8261676 w 12245724"/>
              <a:gd name="connsiteY388" fmla="*/ 4564286 h 5138057"/>
              <a:gd name="connsiteX389" fmla="*/ 8261644 w 12245724"/>
              <a:gd name="connsiteY389" fmla="*/ 4564301 h 5138057"/>
              <a:gd name="connsiteX390" fmla="*/ 8189346 w 12245724"/>
              <a:gd name="connsiteY390" fmla="*/ 4618448 h 5138057"/>
              <a:gd name="connsiteX391" fmla="*/ 8218558 w 12245724"/>
              <a:gd name="connsiteY391" fmla="*/ 4605815 h 5138057"/>
              <a:gd name="connsiteX392" fmla="*/ 8286733 w 12245724"/>
              <a:gd name="connsiteY392" fmla="*/ 4534320 h 5138057"/>
              <a:gd name="connsiteX393" fmla="*/ 8222023 w 12245724"/>
              <a:gd name="connsiteY393" fmla="*/ 4570498 h 5138057"/>
              <a:gd name="connsiteX394" fmla="*/ 8183003 w 12245724"/>
              <a:gd name="connsiteY394" fmla="*/ 4595588 h 5138057"/>
              <a:gd name="connsiteX395" fmla="*/ 8246026 w 12245724"/>
              <a:gd name="connsiteY395" fmla="*/ 4564700 h 5138057"/>
              <a:gd name="connsiteX396" fmla="*/ 8444211 w 12245724"/>
              <a:gd name="connsiteY396" fmla="*/ 4516229 h 5138057"/>
              <a:gd name="connsiteX397" fmla="*/ 8315339 w 12245724"/>
              <a:gd name="connsiteY397" fmla="*/ 4572319 h 5138057"/>
              <a:gd name="connsiteX398" fmla="*/ 8247634 w 12245724"/>
              <a:gd name="connsiteY398" fmla="*/ 4632401 h 5138057"/>
              <a:gd name="connsiteX399" fmla="*/ 8385370 w 12245724"/>
              <a:gd name="connsiteY399" fmla="*/ 4579249 h 5138057"/>
              <a:gd name="connsiteX400" fmla="*/ 8369872 w 12245724"/>
              <a:gd name="connsiteY400" fmla="*/ 4511093 h 5138057"/>
              <a:gd name="connsiteX401" fmla="*/ 8290225 w 12245724"/>
              <a:gd name="connsiteY401" fmla="*/ 4550250 h 5138057"/>
              <a:gd name="connsiteX402" fmla="*/ 8268576 w 12245724"/>
              <a:gd name="connsiteY402" fmla="*/ 4571159 h 5138057"/>
              <a:gd name="connsiteX403" fmla="*/ 8244152 w 12245724"/>
              <a:gd name="connsiteY403" fmla="*/ 4594747 h 5138057"/>
              <a:gd name="connsiteX404" fmla="*/ 8305196 w 12245724"/>
              <a:gd name="connsiteY404" fmla="*/ 4568348 h 5138057"/>
              <a:gd name="connsiteX405" fmla="*/ 1762939 w 12245724"/>
              <a:gd name="connsiteY405" fmla="*/ 4456398 h 5138057"/>
              <a:gd name="connsiteX406" fmla="*/ 1766512 w 12245724"/>
              <a:gd name="connsiteY406" fmla="*/ 4456398 h 5138057"/>
              <a:gd name="connsiteX407" fmla="*/ 2535325 w 12245724"/>
              <a:gd name="connsiteY407" fmla="*/ 5019309 h 5138057"/>
              <a:gd name="connsiteX408" fmla="*/ 2697510 w 12245724"/>
              <a:gd name="connsiteY408" fmla="*/ 5138057 h 5138057"/>
              <a:gd name="connsiteX409" fmla="*/ 2682196 w 12245724"/>
              <a:gd name="connsiteY409" fmla="*/ 5138057 h 5138057"/>
              <a:gd name="connsiteX410" fmla="*/ 2551961 w 12245724"/>
              <a:gd name="connsiteY410" fmla="*/ 5042495 h 5138057"/>
              <a:gd name="connsiteX411" fmla="*/ 1766171 w 12245724"/>
              <a:gd name="connsiteY411" fmla="*/ 4465911 h 5138057"/>
              <a:gd name="connsiteX412" fmla="*/ 1764443 w 12245724"/>
              <a:gd name="connsiteY412" fmla="*/ 4464644 h 5138057"/>
              <a:gd name="connsiteX413" fmla="*/ 1766512 w 12245724"/>
              <a:gd name="connsiteY413" fmla="*/ 4463540 h 5138057"/>
              <a:gd name="connsiteX414" fmla="*/ 1762939 w 12245724"/>
              <a:gd name="connsiteY414" fmla="*/ 4463540 h 5138057"/>
              <a:gd name="connsiteX415" fmla="*/ 1764443 w 12245724"/>
              <a:gd name="connsiteY415" fmla="*/ 4464644 h 5138057"/>
              <a:gd name="connsiteX416" fmla="*/ 1408560 w 12245724"/>
              <a:gd name="connsiteY416" fmla="*/ 4654632 h 5138057"/>
              <a:gd name="connsiteX417" fmla="*/ 531962 w 12245724"/>
              <a:gd name="connsiteY417" fmla="*/ 5122605 h 5138057"/>
              <a:gd name="connsiteX418" fmla="*/ 503017 w 12245724"/>
              <a:gd name="connsiteY418" fmla="*/ 5138057 h 5138057"/>
              <a:gd name="connsiteX419" fmla="*/ 486063 w 12245724"/>
              <a:gd name="connsiteY419" fmla="*/ 5138057 h 5138057"/>
              <a:gd name="connsiteX420" fmla="*/ 640434 w 12245724"/>
              <a:gd name="connsiteY420" fmla="*/ 5055647 h 5138057"/>
              <a:gd name="connsiteX421" fmla="*/ 1762939 w 12245724"/>
              <a:gd name="connsiteY421" fmla="*/ 4456398 h 5138057"/>
              <a:gd name="connsiteX422" fmla="*/ 8441176 w 12245724"/>
              <a:gd name="connsiteY422" fmla="*/ 4447970 h 5138057"/>
              <a:gd name="connsiteX423" fmla="*/ 8345678 w 12245724"/>
              <a:gd name="connsiteY423" fmla="*/ 4501363 h 5138057"/>
              <a:gd name="connsiteX424" fmla="*/ 8324142 w 12245724"/>
              <a:gd name="connsiteY424" fmla="*/ 4517493 h 5138057"/>
              <a:gd name="connsiteX425" fmla="*/ 8305387 w 12245724"/>
              <a:gd name="connsiteY425" fmla="*/ 4535606 h 5138057"/>
              <a:gd name="connsiteX426" fmla="*/ 8387819 w 12245724"/>
              <a:gd name="connsiteY426" fmla="*/ 4495207 h 5138057"/>
              <a:gd name="connsiteX427" fmla="*/ 8516152 w 12245724"/>
              <a:gd name="connsiteY427" fmla="*/ 4439178 h 5138057"/>
              <a:gd name="connsiteX428" fmla="*/ 8402295 w 12245724"/>
              <a:gd name="connsiteY428" fmla="*/ 4495154 h 5138057"/>
              <a:gd name="connsiteX429" fmla="*/ 8333708 w 12245724"/>
              <a:gd name="connsiteY429" fmla="*/ 4556018 h 5138057"/>
              <a:gd name="connsiteX430" fmla="*/ 8456735 w 12245724"/>
              <a:gd name="connsiteY430" fmla="*/ 4502816 h 5138057"/>
              <a:gd name="connsiteX431" fmla="*/ 8517066 w 12245724"/>
              <a:gd name="connsiteY431" fmla="*/ 4380789 h 5138057"/>
              <a:gd name="connsiteX432" fmla="*/ 8443591 w 12245724"/>
              <a:gd name="connsiteY432" fmla="*/ 4428032 h 5138057"/>
              <a:gd name="connsiteX433" fmla="*/ 8398928 w 12245724"/>
              <a:gd name="connsiteY433" fmla="*/ 4461481 h 5138057"/>
              <a:gd name="connsiteX434" fmla="*/ 8471797 w 12245724"/>
              <a:gd name="connsiteY434" fmla="*/ 4420863 h 5138057"/>
              <a:gd name="connsiteX435" fmla="*/ 8580860 w 12245724"/>
              <a:gd name="connsiteY435" fmla="*/ 4369874 h 5138057"/>
              <a:gd name="connsiteX436" fmla="*/ 8479796 w 12245724"/>
              <a:gd name="connsiteY436" fmla="*/ 4426379 h 5138057"/>
              <a:gd name="connsiteX437" fmla="*/ 8420020 w 12245724"/>
              <a:gd name="connsiteY437" fmla="*/ 4479424 h 5138057"/>
              <a:gd name="connsiteX438" fmla="*/ 8527976 w 12245724"/>
              <a:gd name="connsiteY438" fmla="*/ 4426515 h 5138057"/>
              <a:gd name="connsiteX439" fmla="*/ 8574173 w 12245724"/>
              <a:gd name="connsiteY439" fmla="*/ 4330234 h 5138057"/>
              <a:gd name="connsiteX440" fmla="*/ 8535958 w 12245724"/>
              <a:gd name="connsiteY440" fmla="*/ 4358854 h 5138057"/>
              <a:gd name="connsiteX441" fmla="*/ 8557460 w 12245724"/>
              <a:gd name="connsiteY441" fmla="*/ 4345030 h 5138057"/>
              <a:gd name="connsiteX442" fmla="*/ 1895171 w 12245724"/>
              <a:gd name="connsiteY442" fmla="*/ 4299025 h 5138057"/>
              <a:gd name="connsiteX443" fmla="*/ 1898746 w 12245724"/>
              <a:gd name="connsiteY443" fmla="*/ 4299025 h 5138057"/>
              <a:gd name="connsiteX444" fmla="*/ 1902319 w 12245724"/>
              <a:gd name="connsiteY444" fmla="*/ 4299025 h 5138057"/>
              <a:gd name="connsiteX445" fmla="*/ 2911747 w 12245724"/>
              <a:gd name="connsiteY445" fmla="*/ 5136481 h 5138057"/>
              <a:gd name="connsiteX446" fmla="*/ 2913646 w 12245724"/>
              <a:gd name="connsiteY446" fmla="*/ 5138057 h 5138057"/>
              <a:gd name="connsiteX447" fmla="*/ 2901435 w 12245724"/>
              <a:gd name="connsiteY447" fmla="*/ 5138057 h 5138057"/>
              <a:gd name="connsiteX448" fmla="*/ 2774005 w 12245724"/>
              <a:gd name="connsiteY448" fmla="*/ 5032709 h 5138057"/>
              <a:gd name="connsiteX449" fmla="*/ 1911031 w 12245724"/>
              <a:gd name="connsiteY449" fmla="*/ 4319277 h 5138057"/>
              <a:gd name="connsiteX450" fmla="*/ 1897964 w 12245724"/>
              <a:gd name="connsiteY450" fmla="*/ 4308474 h 5138057"/>
              <a:gd name="connsiteX451" fmla="*/ 1902319 w 12245724"/>
              <a:gd name="connsiteY451" fmla="*/ 4306166 h 5138057"/>
              <a:gd name="connsiteX452" fmla="*/ 1895171 w 12245724"/>
              <a:gd name="connsiteY452" fmla="*/ 4306166 h 5138057"/>
              <a:gd name="connsiteX453" fmla="*/ 1897154 w 12245724"/>
              <a:gd name="connsiteY453" fmla="*/ 4307805 h 5138057"/>
              <a:gd name="connsiteX454" fmla="*/ 1897964 w 12245724"/>
              <a:gd name="connsiteY454" fmla="*/ 4308474 h 5138057"/>
              <a:gd name="connsiteX455" fmla="*/ 1532414 w 12245724"/>
              <a:gd name="connsiteY455" fmla="*/ 4502264 h 5138057"/>
              <a:gd name="connsiteX456" fmla="*/ 363549 w 12245724"/>
              <a:gd name="connsiteY456" fmla="*/ 5121916 h 5138057"/>
              <a:gd name="connsiteX457" fmla="*/ 333101 w 12245724"/>
              <a:gd name="connsiteY457" fmla="*/ 5138057 h 5138057"/>
              <a:gd name="connsiteX458" fmla="*/ 315176 w 12245724"/>
              <a:gd name="connsiteY458" fmla="*/ 5138057 h 5138057"/>
              <a:gd name="connsiteX459" fmla="*/ 470864 w 12245724"/>
              <a:gd name="connsiteY459" fmla="*/ 5055381 h 5138057"/>
              <a:gd name="connsiteX460" fmla="*/ 1895171 w 12245724"/>
              <a:gd name="connsiteY460" fmla="*/ 4299025 h 5138057"/>
              <a:gd name="connsiteX461" fmla="*/ 8651192 w 12245724"/>
              <a:gd name="connsiteY461" fmla="*/ 4294547 h 5138057"/>
              <a:gd name="connsiteX462" fmla="*/ 8568276 w 12245724"/>
              <a:gd name="connsiteY462" fmla="*/ 4347861 h 5138057"/>
              <a:gd name="connsiteX463" fmla="*/ 8510021 w 12245724"/>
              <a:gd name="connsiteY463" fmla="*/ 4399557 h 5138057"/>
              <a:gd name="connsiteX464" fmla="*/ 8599950 w 12245724"/>
              <a:gd name="connsiteY464" fmla="*/ 4349429 h 5138057"/>
              <a:gd name="connsiteX465" fmla="*/ 8719488 w 12245724"/>
              <a:gd name="connsiteY465" fmla="*/ 4221401 h 5138057"/>
              <a:gd name="connsiteX466" fmla="*/ 8663684 w 12245724"/>
              <a:gd name="connsiteY466" fmla="*/ 4263196 h 5138057"/>
              <a:gd name="connsiteX467" fmla="*/ 8608316 w 12245724"/>
              <a:gd name="connsiteY467" fmla="*/ 4312329 h 5138057"/>
              <a:gd name="connsiteX468" fmla="*/ 8674055 w 12245724"/>
              <a:gd name="connsiteY468" fmla="*/ 4270059 h 5138057"/>
              <a:gd name="connsiteX469" fmla="*/ 8761571 w 12245724"/>
              <a:gd name="connsiteY469" fmla="*/ 4176329 h 5138057"/>
              <a:gd name="connsiteX470" fmla="*/ 8735980 w 12245724"/>
              <a:gd name="connsiteY470" fmla="*/ 4199039 h 5138057"/>
              <a:gd name="connsiteX471" fmla="*/ 8750451 w 12245724"/>
              <a:gd name="connsiteY471" fmla="*/ 4188239 h 5138057"/>
              <a:gd name="connsiteX472" fmla="*/ 2030978 w 12245724"/>
              <a:gd name="connsiteY472" fmla="*/ 4141654 h 5138057"/>
              <a:gd name="connsiteX473" fmla="*/ 2034553 w 12245724"/>
              <a:gd name="connsiteY473" fmla="*/ 4141654 h 5138057"/>
              <a:gd name="connsiteX474" fmla="*/ 3010216 w 12245724"/>
              <a:gd name="connsiteY474" fmla="*/ 5044871 h 5138057"/>
              <a:gd name="connsiteX475" fmla="*/ 3095773 w 12245724"/>
              <a:gd name="connsiteY475" fmla="*/ 5124052 h 5138057"/>
              <a:gd name="connsiteX476" fmla="*/ 3110907 w 12245724"/>
              <a:gd name="connsiteY476" fmla="*/ 5138057 h 5138057"/>
              <a:gd name="connsiteX477" fmla="*/ 3096046 w 12245724"/>
              <a:gd name="connsiteY477" fmla="*/ 5138057 h 5138057"/>
              <a:gd name="connsiteX478" fmla="*/ 3063827 w 12245724"/>
              <a:gd name="connsiteY478" fmla="*/ 5108239 h 5138057"/>
              <a:gd name="connsiteX479" fmla="*/ 3003071 w 12245724"/>
              <a:gd name="connsiteY479" fmla="*/ 5052011 h 5138057"/>
              <a:gd name="connsiteX480" fmla="*/ 2032877 w 12245724"/>
              <a:gd name="connsiteY480" fmla="*/ 4150557 h 5138057"/>
              <a:gd name="connsiteX481" fmla="*/ 2032271 w 12245724"/>
              <a:gd name="connsiteY481" fmla="*/ 4149994 h 5138057"/>
              <a:gd name="connsiteX482" fmla="*/ 2034553 w 12245724"/>
              <a:gd name="connsiteY482" fmla="*/ 4148794 h 5138057"/>
              <a:gd name="connsiteX483" fmla="*/ 2030978 w 12245724"/>
              <a:gd name="connsiteY483" fmla="*/ 4148794 h 5138057"/>
              <a:gd name="connsiteX484" fmla="*/ 2032271 w 12245724"/>
              <a:gd name="connsiteY484" fmla="*/ 4149994 h 5138057"/>
              <a:gd name="connsiteX485" fmla="*/ 1653324 w 12245724"/>
              <a:gd name="connsiteY485" fmla="*/ 4349258 h 5138057"/>
              <a:gd name="connsiteX486" fmla="*/ 213610 w 12245724"/>
              <a:gd name="connsiteY486" fmla="*/ 5106315 h 5138057"/>
              <a:gd name="connsiteX487" fmla="*/ 153244 w 12245724"/>
              <a:gd name="connsiteY487" fmla="*/ 5138057 h 5138057"/>
              <a:gd name="connsiteX488" fmla="*/ 142012 w 12245724"/>
              <a:gd name="connsiteY488" fmla="*/ 5138057 h 5138057"/>
              <a:gd name="connsiteX489" fmla="*/ 240863 w 12245724"/>
              <a:gd name="connsiteY489" fmla="*/ 5085915 h 5138057"/>
              <a:gd name="connsiteX490" fmla="*/ 2030978 w 12245724"/>
              <a:gd name="connsiteY490" fmla="*/ 4141654 h 5138057"/>
              <a:gd name="connsiteX491" fmla="*/ 2166697 w 12245724"/>
              <a:gd name="connsiteY491" fmla="*/ 3980579 h 5138057"/>
              <a:gd name="connsiteX492" fmla="*/ 2170271 w 12245724"/>
              <a:gd name="connsiteY492" fmla="*/ 3984151 h 5138057"/>
              <a:gd name="connsiteX493" fmla="*/ 3103057 w 12245724"/>
              <a:gd name="connsiteY493" fmla="*/ 4952304 h 5138057"/>
              <a:gd name="connsiteX494" fmla="*/ 3257594 w 12245724"/>
              <a:gd name="connsiteY494" fmla="*/ 5112677 h 5138057"/>
              <a:gd name="connsiteX495" fmla="*/ 3282050 w 12245724"/>
              <a:gd name="connsiteY495" fmla="*/ 5138057 h 5138057"/>
              <a:gd name="connsiteX496" fmla="*/ 3266702 w 12245724"/>
              <a:gd name="connsiteY496" fmla="*/ 5138057 h 5138057"/>
              <a:gd name="connsiteX497" fmla="*/ 3246883 w 12245724"/>
              <a:gd name="connsiteY497" fmla="*/ 5117332 h 5138057"/>
              <a:gd name="connsiteX498" fmla="*/ 3095908 w 12245724"/>
              <a:gd name="connsiteY498" fmla="*/ 4959450 h 5138057"/>
              <a:gd name="connsiteX499" fmla="*/ 2164945 w 12245724"/>
              <a:gd name="connsiteY499" fmla="*/ 3993187 h 5138057"/>
              <a:gd name="connsiteX500" fmla="*/ 2164322 w 12245724"/>
              <a:gd name="connsiteY500" fmla="*/ 3992540 h 5138057"/>
              <a:gd name="connsiteX501" fmla="*/ 2166697 w 12245724"/>
              <a:gd name="connsiteY501" fmla="*/ 3991296 h 5138057"/>
              <a:gd name="connsiteX502" fmla="*/ 2163123 w 12245724"/>
              <a:gd name="connsiteY502" fmla="*/ 3991296 h 5138057"/>
              <a:gd name="connsiteX503" fmla="*/ 2164322 w 12245724"/>
              <a:gd name="connsiteY503" fmla="*/ 3992540 h 5138057"/>
              <a:gd name="connsiteX504" fmla="*/ 1774141 w 12245724"/>
              <a:gd name="connsiteY504" fmla="*/ 4196931 h 5138057"/>
              <a:gd name="connsiteX505" fmla="*/ 33488 w 12245724"/>
              <a:gd name="connsiteY505" fmla="*/ 5108749 h 5138057"/>
              <a:gd name="connsiteX506" fmla="*/ 0 w 12245724"/>
              <a:gd name="connsiteY506" fmla="*/ 5126291 h 5138057"/>
              <a:gd name="connsiteX507" fmla="*/ 0 w 12245724"/>
              <a:gd name="connsiteY507" fmla="*/ 5120740 h 5138057"/>
              <a:gd name="connsiteX508" fmla="*/ 135619 w 12245724"/>
              <a:gd name="connsiteY508" fmla="*/ 5049481 h 5138057"/>
              <a:gd name="connsiteX509" fmla="*/ 2163123 w 12245724"/>
              <a:gd name="connsiteY509" fmla="*/ 3984151 h 5138057"/>
              <a:gd name="connsiteX510" fmla="*/ 2166697 w 12245724"/>
              <a:gd name="connsiteY510" fmla="*/ 3980579 h 5138057"/>
              <a:gd name="connsiteX511" fmla="*/ 2302504 w 12245724"/>
              <a:gd name="connsiteY511" fmla="*/ 3823208 h 5138057"/>
              <a:gd name="connsiteX512" fmla="*/ 2302504 w 12245724"/>
              <a:gd name="connsiteY512" fmla="*/ 3826779 h 5138057"/>
              <a:gd name="connsiteX513" fmla="*/ 3195978 w 12245724"/>
              <a:gd name="connsiteY513" fmla="*/ 4859059 h 5138057"/>
              <a:gd name="connsiteX514" fmla="*/ 3403096 w 12245724"/>
              <a:gd name="connsiteY514" fmla="*/ 5099182 h 5138057"/>
              <a:gd name="connsiteX515" fmla="*/ 3436628 w 12245724"/>
              <a:gd name="connsiteY515" fmla="*/ 5138057 h 5138057"/>
              <a:gd name="connsiteX516" fmla="*/ 3423317 w 12245724"/>
              <a:gd name="connsiteY516" fmla="*/ 5138057 h 5138057"/>
              <a:gd name="connsiteX517" fmla="*/ 3377298 w 12245724"/>
              <a:gd name="connsiteY517" fmla="*/ 5084704 h 5138057"/>
              <a:gd name="connsiteX518" fmla="*/ 3188831 w 12245724"/>
              <a:gd name="connsiteY518" fmla="*/ 4866204 h 5138057"/>
              <a:gd name="connsiteX519" fmla="*/ 2309318 w 12245724"/>
              <a:gd name="connsiteY519" fmla="*/ 3850053 h 5138057"/>
              <a:gd name="connsiteX520" fmla="*/ 2297579 w 12245724"/>
              <a:gd name="connsiteY520" fmla="*/ 3836489 h 5138057"/>
              <a:gd name="connsiteX521" fmla="*/ 2302504 w 12245724"/>
              <a:gd name="connsiteY521" fmla="*/ 3833923 h 5138057"/>
              <a:gd name="connsiteX522" fmla="*/ 2295358 w 12245724"/>
              <a:gd name="connsiteY522" fmla="*/ 3833923 h 5138057"/>
              <a:gd name="connsiteX523" fmla="*/ 2297102 w 12245724"/>
              <a:gd name="connsiteY523" fmla="*/ 3835940 h 5138057"/>
              <a:gd name="connsiteX524" fmla="*/ 2297579 w 12245724"/>
              <a:gd name="connsiteY524" fmla="*/ 3836489 h 5138057"/>
              <a:gd name="connsiteX525" fmla="*/ 1897996 w 12245724"/>
              <a:gd name="connsiteY525" fmla="*/ 4044553 h 5138057"/>
              <a:gd name="connsiteX526" fmla="*/ 4490 w 12245724"/>
              <a:gd name="connsiteY526" fmla="*/ 5030511 h 5138057"/>
              <a:gd name="connsiteX527" fmla="*/ 0 w 12245724"/>
              <a:gd name="connsiteY527" fmla="*/ 5032809 h 5138057"/>
              <a:gd name="connsiteX528" fmla="*/ 0 w 12245724"/>
              <a:gd name="connsiteY528" fmla="*/ 5027421 h 5138057"/>
              <a:gd name="connsiteX529" fmla="*/ 916 w 12245724"/>
              <a:gd name="connsiteY529" fmla="*/ 5026940 h 5138057"/>
              <a:gd name="connsiteX530" fmla="*/ 2298932 w 12245724"/>
              <a:gd name="connsiteY530" fmla="*/ 3826779 h 5138057"/>
              <a:gd name="connsiteX531" fmla="*/ 2302504 w 12245724"/>
              <a:gd name="connsiteY531" fmla="*/ 3823208 h 5138057"/>
              <a:gd name="connsiteX532" fmla="*/ 2434987 w 12245724"/>
              <a:gd name="connsiteY532" fmla="*/ 3667688 h 5138057"/>
              <a:gd name="connsiteX533" fmla="*/ 2438691 w 12245724"/>
              <a:gd name="connsiteY533" fmla="*/ 3671390 h 5138057"/>
              <a:gd name="connsiteX534" fmla="*/ 3579569 w 12245724"/>
              <a:gd name="connsiteY534" fmla="*/ 5138057 h 5138057"/>
              <a:gd name="connsiteX535" fmla="*/ 3566883 w 12245724"/>
              <a:gd name="connsiteY535" fmla="*/ 5138057 h 5138057"/>
              <a:gd name="connsiteX536" fmla="*/ 2432348 w 12245724"/>
              <a:gd name="connsiteY536" fmla="*/ 3678313 h 5138057"/>
              <a:gd name="connsiteX537" fmla="*/ 2434987 w 12245724"/>
              <a:gd name="connsiteY537" fmla="*/ 3676944 h 5138057"/>
              <a:gd name="connsiteX538" fmla="*/ 2431285 w 12245724"/>
              <a:gd name="connsiteY538" fmla="*/ 3676944 h 5138057"/>
              <a:gd name="connsiteX539" fmla="*/ 2432348 w 12245724"/>
              <a:gd name="connsiteY539" fmla="*/ 3678313 h 5138057"/>
              <a:gd name="connsiteX540" fmla="*/ 72560 w 12245724"/>
              <a:gd name="connsiteY540" fmla="*/ 4902592 h 5138057"/>
              <a:gd name="connsiteX541" fmla="*/ 0 w 12245724"/>
              <a:gd name="connsiteY541" fmla="*/ 4940216 h 5138057"/>
              <a:gd name="connsiteX542" fmla="*/ 0 w 12245724"/>
              <a:gd name="connsiteY542" fmla="*/ 4930890 h 5138057"/>
              <a:gd name="connsiteX543" fmla="*/ 68857 w 12245724"/>
              <a:gd name="connsiteY543" fmla="*/ 4895187 h 5138057"/>
              <a:gd name="connsiteX544" fmla="*/ 2431285 w 12245724"/>
              <a:gd name="connsiteY544" fmla="*/ 3671390 h 5138057"/>
              <a:gd name="connsiteX545" fmla="*/ 2457204 w 12245724"/>
              <a:gd name="connsiteY545" fmla="*/ 3534384 h 5138057"/>
              <a:gd name="connsiteX546" fmla="*/ 2459055 w 12245724"/>
              <a:gd name="connsiteY546" fmla="*/ 3534384 h 5138057"/>
              <a:gd name="connsiteX547" fmla="*/ 2462759 w 12245724"/>
              <a:gd name="connsiteY547" fmla="*/ 3538087 h 5138057"/>
              <a:gd name="connsiteX548" fmla="*/ 3799326 w 12245724"/>
              <a:gd name="connsiteY548" fmla="*/ 5138057 h 5138057"/>
              <a:gd name="connsiteX549" fmla="*/ 3785419 w 12245724"/>
              <a:gd name="connsiteY549" fmla="*/ 5138057 h 5138057"/>
              <a:gd name="connsiteX550" fmla="*/ 2457766 w 12245724"/>
              <a:gd name="connsiteY550" fmla="*/ 3546165 h 5138057"/>
              <a:gd name="connsiteX551" fmla="*/ 2459055 w 12245724"/>
              <a:gd name="connsiteY551" fmla="*/ 3545493 h 5138057"/>
              <a:gd name="connsiteX552" fmla="*/ 2457204 w 12245724"/>
              <a:gd name="connsiteY552" fmla="*/ 3545493 h 5138057"/>
              <a:gd name="connsiteX553" fmla="*/ 2457766 w 12245724"/>
              <a:gd name="connsiteY553" fmla="*/ 3546165 h 5138057"/>
              <a:gd name="connsiteX554" fmla="*/ 72560 w 12245724"/>
              <a:gd name="connsiteY554" fmla="*/ 4787803 h 5138057"/>
              <a:gd name="connsiteX555" fmla="*/ 0 w 12245724"/>
              <a:gd name="connsiteY555" fmla="*/ 4824531 h 5138057"/>
              <a:gd name="connsiteX556" fmla="*/ 0 w 12245724"/>
              <a:gd name="connsiteY556" fmla="*/ 4816952 h 5138057"/>
              <a:gd name="connsiteX557" fmla="*/ 68857 w 12245724"/>
              <a:gd name="connsiteY557" fmla="*/ 4780398 h 5138057"/>
              <a:gd name="connsiteX558" fmla="*/ 2481286 w 12245724"/>
              <a:gd name="connsiteY558" fmla="*/ 3402932 h 5138057"/>
              <a:gd name="connsiteX559" fmla="*/ 2484861 w 12245724"/>
              <a:gd name="connsiteY559" fmla="*/ 3402932 h 5138057"/>
              <a:gd name="connsiteX560" fmla="*/ 2488435 w 12245724"/>
              <a:gd name="connsiteY560" fmla="*/ 3406502 h 5138057"/>
              <a:gd name="connsiteX561" fmla="*/ 3945042 w 12245724"/>
              <a:gd name="connsiteY561" fmla="*/ 5045720 h 5138057"/>
              <a:gd name="connsiteX562" fmla="*/ 4027092 w 12245724"/>
              <a:gd name="connsiteY562" fmla="*/ 5138057 h 5138057"/>
              <a:gd name="connsiteX563" fmla="*/ 4014445 w 12245724"/>
              <a:gd name="connsiteY563" fmla="*/ 5138057 h 5138057"/>
              <a:gd name="connsiteX564" fmla="*/ 3958279 w 12245724"/>
              <a:gd name="connsiteY564" fmla="*/ 5074754 h 5138057"/>
              <a:gd name="connsiteX565" fmla="*/ 2485370 w 12245724"/>
              <a:gd name="connsiteY565" fmla="*/ 3414675 h 5138057"/>
              <a:gd name="connsiteX566" fmla="*/ 2484583 w 12245724"/>
              <a:gd name="connsiteY566" fmla="*/ 3413788 h 5138057"/>
              <a:gd name="connsiteX567" fmla="*/ 2484861 w 12245724"/>
              <a:gd name="connsiteY567" fmla="*/ 3413643 h 5138057"/>
              <a:gd name="connsiteX568" fmla="*/ 2481286 w 12245724"/>
              <a:gd name="connsiteY568" fmla="*/ 3410072 h 5138057"/>
              <a:gd name="connsiteX569" fmla="*/ 2484583 w 12245724"/>
              <a:gd name="connsiteY569" fmla="*/ 3413788 h 5138057"/>
              <a:gd name="connsiteX570" fmla="*/ 2059595 w 12245724"/>
              <a:gd name="connsiteY570" fmla="*/ 3634861 h 5138057"/>
              <a:gd name="connsiteX571" fmla="*/ 68928 w 12245724"/>
              <a:gd name="connsiteY571" fmla="*/ 4670381 h 5138057"/>
              <a:gd name="connsiteX572" fmla="*/ 0 w 12245724"/>
              <a:gd name="connsiteY572" fmla="*/ 4706854 h 5138057"/>
              <a:gd name="connsiteX573" fmla="*/ 0 w 12245724"/>
              <a:gd name="connsiteY573" fmla="*/ 4698023 h 5138057"/>
              <a:gd name="connsiteX574" fmla="*/ 65354 w 12245724"/>
              <a:gd name="connsiteY574" fmla="*/ 4663241 h 5138057"/>
              <a:gd name="connsiteX575" fmla="*/ 2481286 w 12245724"/>
              <a:gd name="connsiteY575" fmla="*/ 3402932 h 5138057"/>
              <a:gd name="connsiteX576" fmla="*/ 2506389 w 12245724"/>
              <a:gd name="connsiteY576" fmla="*/ 3271481 h 5138057"/>
              <a:gd name="connsiteX577" fmla="*/ 2509963 w 12245724"/>
              <a:gd name="connsiteY577" fmla="*/ 3271481 h 5138057"/>
              <a:gd name="connsiteX578" fmla="*/ 2513538 w 12245724"/>
              <a:gd name="connsiteY578" fmla="*/ 3271481 h 5138057"/>
              <a:gd name="connsiteX579" fmla="*/ 4260324 w 12245724"/>
              <a:gd name="connsiteY579" fmla="*/ 5133017 h 5138057"/>
              <a:gd name="connsiteX580" fmla="*/ 4265053 w 12245724"/>
              <a:gd name="connsiteY580" fmla="*/ 5138057 h 5138057"/>
              <a:gd name="connsiteX581" fmla="*/ 4248656 w 12245724"/>
              <a:gd name="connsiteY581" fmla="*/ 5138057 h 5138057"/>
              <a:gd name="connsiteX582" fmla="*/ 4119706 w 12245724"/>
              <a:gd name="connsiteY582" fmla="*/ 5000435 h 5138057"/>
              <a:gd name="connsiteX583" fmla="*/ 2510850 w 12245724"/>
              <a:gd name="connsiteY583" fmla="*/ 3283378 h 5138057"/>
              <a:gd name="connsiteX584" fmla="*/ 2507566 w 12245724"/>
              <a:gd name="connsiteY584" fmla="*/ 3279872 h 5138057"/>
              <a:gd name="connsiteX585" fmla="*/ 2509963 w 12245724"/>
              <a:gd name="connsiteY585" fmla="*/ 3278617 h 5138057"/>
              <a:gd name="connsiteX586" fmla="*/ 2506389 w 12245724"/>
              <a:gd name="connsiteY586" fmla="*/ 3278617 h 5138057"/>
              <a:gd name="connsiteX587" fmla="*/ 2507566 w 12245724"/>
              <a:gd name="connsiteY587" fmla="*/ 3279872 h 5138057"/>
              <a:gd name="connsiteX588" fmla="*/ 2080298 w 12245724"/>
              <a:gd name="connsiteY588" fmla="*/ 3503493 h 5138057"/>
              <a:gd name="connsiteX589" fmla="*/ 69036 w 12245724"/>
              <a:gd name="connsiteY589" fmla="*/ 4556129 h 5138057"/>
              <a:gd name="connsiteX590" fmla="*/ 0 w 12245724"/>
              <a:gd name="connsiteY590" fmla="*/ 4593878 h 5138057"/>
              <a:gd name="connsiteX591" fmla="*/ 0 w 12245724"/>
              <a:gd name="connsiteY591" fmla="*/ 4584787 h 5138057"/>
              <a:gd name="connsiteX592" fmla="*/ 65462 w 12245724"/>
              <a:gd name="connsiteY592" fmla="*/ 4548993 h 5138057"/>
              <a:gd name="connsiteX593" fmla="*/ 2506389 w 12245724"/>
              <a:gd name="connsiteY593" fmla="*/ 3271481 h 5138057"/>
              <a:gd name="connsiteX594" fmla="*/ 2534966 w 12245724"/>
              <a:gd name="connsiteY594" fmla="*/ 3134475 h 5138057"/>
              <a:gd name="connsiteX595" fmla="*/ 2538668 w 12245724"/>
              <a:gd name="connsiteY595" fmla="*/ 3138178 h 5138057"/>
              <a:gd name="connsiteX596" fmla="*/ 4506195 w 12245724"/>
              <a:gd name="connsiteY596" fmla="*/ 5138057 h 5138057"/>
              <a:gd name="connsiteX597" fmla="*/ 4488574 w 12245724"/>
              <a:gd name="connsiteY597" fmla="*/ 5138057 h 5138057"/>
              <a:gd name="connsiteX598" fmla="*/ 2532522 w 12245724"/>
              <a:gd name="connsiteY598" fmla="*/ 3146865 h 5138057"/>
              <a:gd name="connsiteX599" fmla="*/ 2534966 w 12245724"/>
              <a:gd name="connsiteY599" fmla="*/ 3145584 h 5138057"/>
              <a:gd name="connsiteX600" fmla="*/ 2531264 w 12245724"/>
              <a:gd name="connsiteY600" fmla="*/ 3145584 h 5138057"/>
              <a:gd name="connsiteX601" fmla="*/ 2532522 w 12245724"/>
              <a:gd name="connsiteY601" fmla="*/ 3146865 h 5138057"/>
              <a:gd name="connsiteX602" fmla="*/ 65155 w 12245724"/>
              <a:gd name="connsiteY602" fmla="*/ 4441586 h 5138057"/>
              <a:gd name="connsiteX603" fmla="*/ 0 w 12245724"/>
              <a:gd name="connsiteY603" fmla="*/ 4480226 h 5138057"/>
              <a:gd name="connsiteX604" fmla="*/ 0 w 12245724"/>
              <a:gd name="connsiteY604" fmla="*/ 4470871 h 5138057"/>
              <a:gd name="connsiteX605" fmla="*/ 61452 w 12245724"/>
              <a:gd name="connsiteY605" fmla="*/ 4434181 h 5138057"/>
              <a:gd name="connsiteX606" fmla="*/ 2531264 w 12245724"/>
              <a:gd name="connsiteY606" fmla="*/ 3138178 h 5138057"/>
              <a:gd name="connsiteX607" fmla="*/ 2557184 w 12245724"/>
              <a:gd name="connsiteY607" fmla="*/ 3003023 h 5138057"/>
              <a:gd name="connsiteX608" fmla="*/ 2559036 w 12245724"/>
              <a:gd name="connsiteY608" fmla="*/ 3003023 h 5138057"/>
              <a:gd name="connsiteX609" fmla="*/ 2562738 w 12245724"/>
              <a:gd name="connsiteY609" fmla="*/ 3006726 h 5138057"/>
              <a:gd name="connsiteX610" fmla="*/ 4751752 w 12245724"/>
              <a:gd name="connsiteY610" fmla="*/ 5138057 h 5138057"/>
              <a:gd name="connsiteX611" fmla="*/ 4735567 w 12245724"/>
              <a:gd name="connsiteY611" fmla="*/ 5138057 h 5138057"/>
              <a:gd name="connsiteX612" fmla="*/ 2557833 w 12245724"/>
              <a:gd name="connsiteY612" fmla="*/ 3014764 h 5138057"/>
              <a:gd name="connsiteX613" fmla="*/ 2559036 w 12245724"/>
              <a:gd name="connsiteY613" fmla="*/ 3014131 h 5138057"/>
              <a:gd name="connsiteX614" fmla="*/ 2557184 w 12245724"/>
              <a:gd name="connsiteY614" fmla="*/ 3014131 h 5138057"/>
              <a:gd name="connsiteX615" fmla="*/ 2557833 w 12245724"/>
              <a:gd name="connsiteY615" fmla="*/ 3014764 h 5138057"/>
              <a:gd name="connsiteX616" fmla="*/ 118847 w 12245724"/>
              <a:gd name="connsiteY616" fmla="*/ 4295323 h 5138057"/>
              <a:gd name="connsiteX617" fmla="*/ 0 w 12245724"/>
              <a:gd name="connsiteY617" fmla="*/ 4369288 h 5138057"/>
              <a:gd name="connsiteX618" fmla="*/ 0 w 12245724"/>
              <a:gd name="connsiteY618" fmla="*/ 4363563 h 5138057"/>
              <a:gd name="connsiteX619" fmla="*/ 115144 w 12245724"/>
              <a:gd name="connsiteY619" fmla="*/ 4291620 h 5138057"/>
              <a:gd name="connsiteX620" fmla="*/ 2581252 w 12245724"/>
              <a:gd name="connsiteY620" fmla="*/ 2871572 h 5138057"/>
              <a:gd name="connsiteX621" fmla="*/ 2584956 w 12245724"/>
              <a:gd name="connsiteY621" fmla="*/ 2871572 h 5138057"/>
              <a:gd name="connsiteX622" fmla="*/ 2588659 w 12245724"/>
              <a:gd name="connsiteY622" fmla="*/ 2871572 h 5138057"/>
              <a:gd name="connsiteX623" fmla="*/ 5005404 w 12245724"/>
              <a:gd name="connsiteY623" fmla="*/ 5138057 h 5138057"/>
              <a:gd name="connsiteX624" fmla="*/ 4990412 w 12245724"/>
              <a:gd name="connsiteY624" fmla="*/ 5138057 h 5138057"/>
              <a:gd name="connsiteX625" fmla="*/ 2581252 w 12245724"/>
              <a:gd name="connsiteY625" fmla="*/ 2877126 h 5138057"/>
              <a:gd name="connsiteX626" fmla="*/ 2584956 w 12245724"/>
              <a:gd name="connsiteY626" fmla="*/ 2880828 h 5138057"/>
              <a:gd name="connsiteX627" fmla="*/ 168835 w 12245724"/>
              <a:gd name="connsiteY627" fmla="*/ 4152763 h 5138057"/>
              <a:gd name="connsiteX628" fmla="*/ 0 w 12245724"/>
              <a:gd name="connsiteY628" fmla="*/ 4262775 h 5138057"/>
              <a:gd name="connsiteX629" fmla="*/ 0 w 12245724"/>
              <a:gd name="connsiteY629" fmla="*/ 4257064 h 5138057"/>
              <a:gd name="connsiteX630" fmla="*/ 165132 w 12245724"/>
              <a:gd name="connsiteY630" fmla="*/ 4149060 h 5138057"/>
              <a:gd name="connsiteX631" fmla="*/ 2607172 w 12245724"/>
              <a:gd name="connsiteY631" fmla="*/ 2738269 h 5138057"/>
              <a:gd name="connsiteX632" fmla="*/ 2610875 w 12245724"/>
              <a:gd name="connsiteY632" fmla="*/ 2738269 h 5138057"/>
              <a:gd name="connsiteX633" fmla="*/ 2612727 w 12245724"/>
              <a:gd name="connsiteY633" fmla="*/ 2738269 h 5138057"/>
              <a:gd name="connsiteX634" fmla="*/ 5263261 w 12245724"/>
              <a:gd name="connsiteY634" fmla="*/ 5138057 h 5138057"/>
              <a:gd name="connsiteX635" fmla="*/ 5247925 w 12245724"/>
              <a:gd name="connsiteY635" fmla="*/ 5138057 h 5138057"/>
              <a:gd name="connsiteX636" fmla="*/ 2608540 w 12245724"/>
              <a:gd name="connsiteY636" fmla="*/ 2746913 h 5138057"/>
              <a:gd name="connsiteX637" fmla="*/ 2610875 w 12245724"/>
              <a:gd name="connsiteY637" fmla="*/ 2745674 h 5138057"/>
              <a:gd name="connsiteX638" fmla="*/ 2607172 w 12245724"/>
              <a:gd name="connsiteY638" fmla="*/ 2745674 h 5138057"/>
              <a:gd name="connsiteX639" fmla="*/ 2608540 w 12245724"/>
              <a:gd name="connsiteY639" fmla="*/ 2746913 h 5138057"/>
              <a:gd name="connsiteX640" fmla="*/ 218825 w 12245724"/>
              <a:gd name="connsiteY640" fmla="*/ 4013905 h 5138057"/>
              <a:gd name="connsiteX641" fmla="*/ 0 w 12245724"/>
              <a:gd name="connsiteY641" fmla="*/ 4161962 h 5138057"/>
              <a:gd name="connsiteX642" fmla="*/ 0 w 12245724"/>
              <a:gd name="connsiteY642" fmla="*/ 4152888 h 5138057"/>
              <a:gd name="connsiteX643" fmla="*/ 215122 w 12245724"/>
              <a:gd name="connsiteY643" fmla="*/ 4006499 h 5138057"/>
              <a:gd name="connsiteX644" fmla="*/ 2634944 w 12245724"/>
              <a:gd name="connsiteY644" fmla="*/ 2603114 h 5138057"/>
              <a:gd name="connsiteX645" fmla="*/ 2638648 w 12245724"/>
              <a:gd name="connsiteY645" fmla="*/ 2606817 h 5138057"/>
              <a:gd name="connsiteX646" fmla="*/ 5529370 w 12245724"/>
              <a:gd name="connsiteY646" fmla="*/ 5138057 h 5138057"/>
              <a:gd name="connsiteX647" fmla="*/ 5513506 w 12245724"/>
              <a:gd name="connsiteY647" fmla="*/ 5138057 h 5138057"/>
              <a:gd name="connsiteX648" fmla="*/ 2632641 w 12245724"/>
              <a:gd name="connsiteY648" fmla="*/ 2615447 h 5138057"/>
              <a:gd name="connsiteX649" fmla="*/ 2634944 w 12245724"/>
              <a:gd name="connsiteY649" fmla="*/ 2614222 h 5138057"/>
              <a:gd name="connsiteX650" fmla="*/ 2631241 w 12245724"/>
              <a:gd name="connsiteY650" fmla="*/ 2614222 h 5138057"/>
              <a:gd name="connsiteX651" fmla="*/ 2632641 w 12245724"/>
              <a:gd name="connsiteY651" fmla="*/ 2615447 h 5138057"/>
              <a:gd name="connsiteX652" fmla="*/ 268813 w 12245724"/>
              <a:gd name="connsiteY652" fmla="*/ 3871344 h 5138057"/>
              <a:gd name="connsiteX653" fmla="*/ 0 w 12245724"/>
              <a:gd name="connsiteY653" fmla="*/ 4060722 h 5138057"/>
              <a:gd name="connsiteX654" fmla="*/ 0 w 12245724"/>
              <a:gd name="connsiteY654" fmla="*/ 4051732 h 5138057"/>
              <a:gd name="connsiteX655" fmla="*/ 265110 w 12245724"/>
              <a:gd name="connsiteY655" fmla="*/ 3863938 h 5138057"/>
              <a:gd name="connsiteX656" fmla="*/ 2631241 w 12245724"/>
              <a:gd name="connsiteY656" fmla="*/ 2606817 h 5138057"/>
              <a:gd name="connsiteX657" fmla="*/ 2657160 w 12245724"/>
              <a:gd name="connsiteY657" fmla="*/ 2471663 h 5138057"/>
              <a:gd name="connsiteX658" fmla="*/ 2660864 w 12245724"/>
              <a:gd name="connsiteY658" fmla="*/ 2471663 h 5138057"/>
              <a:gd name="connsiteX659" fmla="*/ 2662715 w 12245724"/>
              <a:gd name="connsiteY659" fmla="*/ 2473514 h 5138057"/>
              <a:gd name="connsiteX660" fmla="*/ 5796079 w 12245724"/>
              <a:gd name="connsiteY660" fmla="*/ 5138057 h 5138057"/>
              <a:gd name="connsiteX661" fmla="*/ 5780134 w 12245724"/>
              <a:gd name="connsiteY661" fmla="*/ 5138057 h 5138057"/>
              <a:gd name="connsiteX662" fmla="*/ 2658585 w 12245724"/>
              <a:gd name="connsiteY662" fmla="*/ 2482132 h 5138057"/>
              <a:gd name="connsiteX663" fmla="*/ 2660864 w 12245724"/>
              <a:gd name="connsiteY663" fmla="*/ 2480919 h 5138057"/>
              <a:gd name="connsiteX664" fmla="*/ 2657160 w 12245724"/>
              <a:gd name="connsiteY664" fmla="*/ 2480919 h 5138057"/>
              <a:gd name="connsiteX665" fmla="*/ 2658585 w 12245724"/>
              <a:gd name="connsiteY665" fmla="*/ 2482132 h 5138057"/>
              <a:gd name="connsiteX666" fmla="*/ 318802 w 12245724"/>
              <a:gd name="connsiteY666" fmla="*/ 3726933 h 5138057"/>
              <a:gd name="connsiteX667" fmla="*/ 0 w 12245724"/>
              <a:gd name="connsiteY667" fmla="*/ 3959723 h 5138057"/>
              <a:gd name="connsiteX668" fmla="*/ 0 w 12245724"/>
              <a:gd name="connsiteY668" fmla="*/ 3952452 h 5138057"/>
              <a:gd name="connsiteX669" fmla="*/ 315099 w 12245724"/>
              <a:gd name="connsiteY669" fmla="*/ 3721380 h 5138057"/>
              <a:gd name="connsiteX670" fmla="*/ 2681229 w 12245724"/>
              <a:gd name="connsiteY670" fmla="*/ 2338360 h 5138057"/>
              <a:gd name="connsiteX671" fmla="*/ 2684932 w 12245724"/>
              <a:gd name="connsiteY671" fmla="*/ 2338360 h 5138057"/>
              <a:gd name="connsiteX672" fmla="*/ 2688635 w 12245724"/>
              <a:gd name="connsiteY672" fmla="*/ 2338360 h 5138057"/>
              <a:gd name="connsiteX673" fmla="*/ 6069300 w 12245724"/>
              <a:gd name="connsiteY673" fmla="*/ 5138057 h 5138057"/>
              <a:gd name="connsiteX674" fmla="*/ 6052953 w 12245724"/>
              <a:gd name="connsiteY674" fmla="*/ 5138057 h 5138057"/>
              <a:gd name="connsiteX675" fmla="*/ 2681229 w 12245724"/>
              <a:gd name="connsiteY675" fmla="*/ 2345765 h 5138057"/>
              <a:gd name="connsiteX676" fmla="*/ 2684932 w 12245724"/>
              <a:gd name="connsiteY676" fmla="*/ 2349468 h 5138057"/>
              <a:gd name="connsiteX677" fmla="*/ 368791 w 12245724"/>
              <a:gd name="connsiteY677" fmla="*/ 3584373 h 5138057"/>
              <a:gd name="connsiteX678" fmla="*/ 372494 w 12245724"/>
              <a:gd name="connsiteY678" fmla="*/ 3584373 h 5138057"/>
              <a:gd name="connsiteX679" fmla="*/ 0 w 12245724"/>
              <a:gd name="connsiteY679" fmla="*/ 3865278 h 5138057"/>
              <a:gd name="connsiteX680" fmla="*/ 0 w 12245724"/>
              <a:gd name="connsiteY680" fmla="*/ 3854052 h 5138057"/>
              <a:gd name="connsiteX681" fmla="*/ 365088 w 12245724"/>
              <a:gd name="connsiteY681" fmla="*/ 3576967 h 5138057"/>
              <a:gd name="connsiteX682" fmla="*/ 2710853 w 12245724"/>
              <a:gd name="connsiteY682" fmla="*/ 2203204 h 5138057"/>
              <a:gd name="connsiteX683" fmla="*/ 2714557 w 12245724"/>
              <a:gd name="connsiteY683" fmla="*/ 2206907 h 5138057"/>
              <a:gd name="connsiteX684" fmla="*/ 6343343 w 12245724"/>
              <a:gd name="connsiteY684" fmla="*/ 5138057 h 5138057"/>
              <a:gd name="connsiteX685" fmla="*/ 6326769 w 12245724"/>
              <a:gd name="connsiteY685" fmla="*/ 5138057 h 5138057"/>
              <a:gd name="connsiteX686" fmla="*/ 2708627 w 12245724"/>
              <a:gd name="connsiteY686" fmla="*/ 2215505 h 5138057"/>
              <a:gd name="connsiteX687" fmla="*/ 2710853 w 12245724"/>
              <a:gd name="connsiteY687" fmla="*/ 2214313 h 5138057"/>
              <a:gd name="connsiteX688" fmla="*/ 2707152 w 12245724"/>
              <a:gd name="connsiteY688" fmla="*/ 2214313 h 5138057"/>
              <a:gd name="connsiteX689" fmla="*/ 2708627 w 12245724"/>
              <a:gd name="connsiteY689" fmla="*/ 2215505 h 5138057"/>
              <a:gd name="connsiteX690" fmla="*/ 418779 w 12245724"/>
              <a:gd name="connsiteY690" fmla="*/ 3441812 h 5138057"/>
              <a:gd name="connsiteX691" fmla="*/ 422482 w 12245724"/>
              <a:gd name="connsiteY691" fmla="*/ 3441812 h 5138057"/>
              <a:gd name="connsiteX692" fmla="*/ 0 w 12245724"/>
              <a:gd name="connsiteY692" fmla="*/ 3770155 h 5138057"/>
              <a:gd name="connsiteX693" fmla="*/ 0 w 12245724"/>
              <a:gd name="connsiteY693" fmla="*/ 3758992 h 5138057"/>
              <a:gd name="connsiteX694" fmla="*/ 415076 w 12245724"/>
              <a:gd name="connsiteY694" fmla="*/ 3434406 h 5138057"/>
              <a:gd name="connsiteX695" fmla="*/ 418779 w 12245724"/>
              <a:gd name="connsiteY695" fmla="*/ 3434406 h 5138057"/>
              <a:gd name="connsiteX696" fmla="*/ 2707152 w 12245724"/>
              <a:gd name="connsiteY696" fmla="*/ 2206907 h 5138057"/>
              <a:gd name="connsiteX697" fmla="*/ 2734921 w 12245724"/>
              <a:gd name="connsiteY697" fmla="*/ 2071753 h 5138057"/>
              <a:gd name="connsiteX698" fmla="*/ 2738625 w 12245724"/>
              <a:gd name="connsiteY698" fmla="*/ 2073604 h 5138057"/>
              <a:gd name="connsiteX699" fmla="*/ 6621574 w 12245724"/>
              <a:gd name="connsiteY699" fmla="*/ 5138057 h 5138057"/>
              <a:gd name="connsiteX700" fmla="*/ 6608358 w 12245724"/>
              <a:gd name="connsiteY700" fmla="*/ 5138057 h 5138057"/>
              <a:gd name="connsiteX701" fmla="*/ 2732722 w 12245724"/>
              <a:gd name="connsiteY701" fmla="*/ 2082195 h 5138057"/>
              <a:gd name="connsiteX702" fmla="*/ 2734921 w 12245724"/>
              <a:gd name="connsiteY702" fmla="*/ 2081011 h 5138057"/>
              <a:gd name="connsiteX703" fmla="*/ 2731219 w 12245724"/>
              <a:gd name="connsiteY703" fmla="*/ 2081011 h 5138057"/>
              <a:gd name="connsiteX704" fmla="*/ 2732722 w 12245724"/>
              <a:gd name="connsiteY704" fmla="*/ 2082195 h 5138057"/>
              <a:gd name="connsiteX705" fmla="*/ 472471 w 12245724"/>
              <a:gd name="connsiteY705" fmla="*/ 3299252 h 5138057"/>
              <a:gd name="connsiteX706" fmla="*/ 0 w 12245724"/>
              <a:gd name="connsiteY706" fmla="*/ 3676790 h 5138057"/>
              <a:gd name="connsiteX707" fmla="*/ 0 w 12245724"/>
              <a:gd name="connsiteY707" fmla="*/ 3668777 h 5138057"/>
              <a:gd name="connsiteX708" fmla="*/ 465066 w 12245724"/>
              <a:gd name="connsiteY708" fmla="*/ 3295549 h 5138057"/>
              <a:gd name="connsiteX709" fmla="*/ 468769 w 12245724"/>
              <a:gd name="connsiteY709" fmla="*/ 3295549 h 5138057"/>
              <a:gd name="connsiteX710" fmla="*/ 2731219 w 12245724"/>
              <a:gd name="connsiteY710" fmla="*/ 2073604 h 5138057"/>
              <a:gd name="connsiteX711" fmla="*/ 2757139 w 12245724"/>
              <a:gd name="connsiteY711" fmla="*/ 1938450 h 5138057"/>
              <a:gd name="connsiteX712" fmla="*/ 2760840 w 12245724"/>
              <a:gd name="connsiteY712" fmla="*/ 1938450 h 5138057"/>
              <a:gd name="connsiteX713" fmla="*/ 2764544 w 12245724"/>
              <a:gd name="connsiteY713" fmla="*/ 1942153 h 5138057"/>
              <a:gd name="connsiteX714" fmla="*/ 6901915 w 12245724"/>
              <a:gd name="connsiteY714" fmla="*/ 5138057 h 5138057"/>
              <a:gd name="connsiteX715" fmla="*/ 6888555 w 12245724"/>
              <a:gd name="connsiteY715" fmla="*/ 5138057 h 5138057"/>
              <a:gd name="connsiteX716" fmla="*/ 2758661 w 12245724"/>
              <a:gd name="connsiteY716" fmla="*/ 1950734 h 5138057"/>
              <a:gd name="connsiteX717" fmla="*/ 2760840 w 12245724"/>
              <a:gd name="connsiteY717" fmla="*/ 1949559 h 5138057"/>
              <a:gd name="connsiteX718" fmla="*/ 2757139 w 12245724"/>
              <a:gd name="connsiteY718" fmla="*/ 1949559 h 5138057"/>
              <a:gd name="connsiteX719" fmla="*/ 2758661 w 12245724"/>
              <a:gd name="connsiteY719" fmla="*/ 1950734 h 5138057"/>
              <a:gd name="connsiteX720" fmla="*/ 522462 w 12245724"/>
              <a:gd name="connsiteY720" fmla="*/ 3156692 h 5138057"/>
              <a:gd name="connsiteX721" fmla="*/ 0 w 12245724"/>
              <a:gd name="connsiteY721" fmla="*/ 3586453 h 5138057"/>
              <a:gd name="connsiteX722" fmla="*/ 0 w 12245724"/>
              <a:gd name="connsiteY722" fmla="*/ 3578441 h 5138057"/>
              <a:gd name="connsiteX723" fmla="*/ 515056 w 12245724"/>
              <a:gd name="connsiteY723" fmla="*/ 3152989 h 5138057"/>
              <a:gd name="connsiteX724" fmla="*/ 518758 w 12245724"/>
              <a:gd name="connsiteY724" fmla="*/ 3152989 h 5138057"/>
              <a:gd name="connsiteX725" fmla="*/ 2934146 w 12245724"/>
              <a:gd name="connsiteY725" fmla="*/ 1284785 h 5138057"/>
              <a:gd name="connsiteX726" fmla="*/ 2912204 w 12245724"/>
              <a:gd name="connsiteY726" fmla="*/ 1293107 h 5138057"/>
              <a:gd name="connsiteX727" fmla="*/ 7827460 w 12245724"/>
              <a:gd name="connsiteY727" fmla="*/ 4769842 h 5138057"/>
              <a:gd name="connsiteX728" fmla="*/ 7978804 w 12245724"/>
              <a:gd name="connsiteY728" fmla="*/ 4695667 h 5138057"/>
              <a:gd name="connsiteX729" fmla="*/ 7983455 w 12245724"/>
              <a:gd name="connsiteY729" fmla="*/ 4693074 h 5138057"/>
              <a:gd name="connsiteX730" fmla="*/ 7966832 w 12245724"/>
              <a:gd name="connsiteY730" fmla="*/ 4681189 h 5138057"/>
              <a:gd name="connsiteX731" fmla="*/ 7756133 w 12245724"/>
              <a:gd name="connsiteY731" fmla="*/ 4530541 h 5138057"/>
              <a:gd name="connsiteX732" fmla="*/ 7427326 w 12245724"/>
              <a:gd name="connsiteY732" fmla="*/ 4319946 h 5138057"/>
              <a:gd name="connsiteX733" fmla="*/ 6773284 w 12245724"/>
              <a:gd name="connsiteY733" fmla="*/ 3905894 h 5138057"/>
              <a:gd name="connsiteX734" fmla="*/ 6115667 w 12245724"/>
              <a:gd name="connsiteY734" fmla="*/ 3488273 h 5138057"/>
              <a:gd name="connsiteX735" fmla="*/ 5786859 w 12245724"/>
              <a:gd name="connsiteY735" fmla="*/ 3277677 h 5138057"/>
              <a:gd name="connsiteX736" fmla="*/ 5708231 w 12245724"/>
              <a:gd name="connsiteY736" fmla="*/ 3227706 h 5138057"/>
              <a:gd name="connsiteX737" fmla="*/ 5626030 w 12245724"/>
              <a:gd name="connsiteY737" fmla="*/ 3170595 h 5138057"/>
              <a:gd name="connsiteX738" fmla="*/ 5468773 w 12245724"/>
              <a:gd name="connsiteY738" fmla="*/ 3059943 h 5138057"/>
              <a:gd name="connsiteX739" fmla="*/ 2937309 w 12245724"/>
              <a:gd name="connsiteY739" fmla="*/ 1287002 h 5138057"/>
              <a:gd name="connsiteX740" fmla="*/ 2942523 w 12245724"/>
              <a:gd name="connsiteY740" fmla="*/ 1261249 h 5138057"/>
              <a:gd name="connsiteX741" fmla="*/ 2926337 w 12245724"/>
              <a:gd name="connsiteY741" fmla="*/ 1264529 h 5138057"/>
              <a:gd name="connsiteX742" fmla="*/ 2927663 w 12245724"/>
              <a:gd name="connsiteY742" fmla="*/ 1264529 h 5138057"/>
              <a:gd name="connsiteX743" fmla="*/ 2928315 w 12245724"/>
              <a:gd name="connsiteY743" fmla="*/ 1264988 h 5138057"/>
              <a:gd name="connsiteX744" fmla="*/ 1313026 w 12245724"/>
              <a:gd name="connsiteY744" fmla="*/ 1084939 h 5138057"/>
              <a:gd name="connsiteX745" fmla="*/ 1316729 w 12245724"/>
              <a:gd name="connsiteY745" fmla="*/ 1084939 h 5138057"/>
              <a:gd name="connsiteX746" fmla="*/ 3288498 w 12245724"/>
              <a:gd name="connsiteY746" fmla="*/ 1177511 h 5138057"/>
              <a:gd name="connsiteX747" fmla="*/ 3292201 w 12245724"/>
              <a:gd name="connsiteY747" fmla="*/ 1177511 h 5138057"/>
              <a:gd name="connsiteX748" fmla="*/ 5995289 w 12245724"/>
              <a:gd name="connsiteY748" fmla="*/ 2921560 h 5138057"/>
              <a:gd name="connsiteX749" fmla="*/ 5991586 w 12245724"/>
              <a:gd name="connsiteY749" fmla="*/ 2917857 h 5138057"/>
              <a:gd name="connsiteX750" fmla="*/ 7931887 w 12245724"/>
              <a:gd name="connsiteY750" fmla="*/ 2864165 h 5138057"/>
              <a:gd name="connsiteX751" fmla="*/ 7935590 w 12245724"/>
              <a:gd name="connsiteY751" fmla="*/ 2864165 h 5138057"/>
              <a:gd name="connsiteX752" fmla="*/ 7935590 w 12245724"/>
              <a:gd name="connsiteY752" fmla="*/ 2867868 h 5138057"/>
              <a:gd name="connsiteX753" fmla="*/ 8235508 w 12245724"/>
              <a:gd name="connsiteY753" fmla="*/ 3099287 h 5138057"/>
              <a:gd name="connsiteX754" fmla="*/ 8231819 w 12245724"/>
              <a:gd name="connsiteY754" fmla="*/ 3099297 h 5138057"/>
              <a:gd name="connsiteX755" fmla="*/ 8235522 w 12245724"/>
              <a:gd name="connsiteY755" fmla="*/ 3099297 h 5138057"/>
              <a:gd name="connsiteX756" fmla="*/ 8235508 w 12245724"/>
              <a:gd name="connsiteY756" fmla="*/ 3099287 h 5138057"/>
              <a:gd name="connsiteX757" fmla="*/ 9533375 w 12245724"/>
              <a:gd name="connsiteY757" fmla="*/ 3095594 h 5138057"/>
              <a:gd name="connsiteX758" fmla="*/ 9533375 w 12245724"/>
              <a:gd name="connsiteY758" fmla="*/ 3099297 h 5138057"/>
              <a:gd name="connsiteX759" fmla="*/ 10040668 w 12245724"/>
              <a:gd name="connsiteY759" fmla="*/ 3449217 h 5138057"/>
              <a:gd name="connsiteX760" fmla="*/ 10036965 w 12245724"/>
              <a:gd name="connsiteY760" fmla="*/ 3449217 h 5138057"/>
              <a:gd name="connsiteX761" fmla="*/ 12238318 w 12245724"/>
              <a:gd name="connsiteY761" fmla="*/ 3488098 h 5138057"/>
              <a:gd name="connsiteX762" fmla="*/ 10036965 w 12245724"/>
              <a:gd name="connsiteY762" fmla="*/ 3456623 h 5138057"/>
              <a:gd name="connsiteX763" fmla="*/ 10036965 w 12245724"/>
              <a:gd name="connsiteY763" fmla="*/ 3452920 h 5138057"/>
              <a:gd name="connsiteX764" fmla="*/ 9529688 w 12245724"/>
              <a:gd name="connsiteY764" fmla="*/ 3103011 h 5138057"/>
              <a:gd name="connsiteX765" fmla="*/ 9533375 w 12245724"/>
              <a:gd name="connsiteY765" fmla="*/ 3103000 h 5138057"/>
              <a:gd name="connsiteX766" fmla="*/ 9529672 w 12245724"/>
              <a:gd name="connsiteY766" fmla="*/ 3103000 h 5138057"/>
              <a:gd name="connsiteX767" fmla="*/ 9529688 w 12245724"/>
              <a:gd name="connsiteY767" fmla="*/ 3103011 h 5138057"/>
              <a:gd name="connsiteX768" fmla="*/ 8231819 w 12245724"/>
              <a:gd name="connsiteY768" fmla="*/ 3106703 h 5138057"/>
              <a:gd name="connsiteX769" fmla="*/ 8228116 w 12245724"/>
              <a:gd name="connsiteY769" fmla="*/ 3106703 h 5138057"/>
              <a:gd name="connsiteX770" fmla="*/ 7931887 w 12245724"/>
              <a:gd name="connsiteY770" fmla="*/ 2873423 h 5138057"/>
              <a:gd name="connsiteX771" fmla="*/ 5991586 w 12245724"/>
              <a:gd name="connsiteY771" fmla="*/ 2927114 h 5138057"/>
              <a:gd name="connsiteX772" fmla="*/ 5987884 w 12245724"/>
              <a:gd name="connsiteY772" fmla="*/ 2927114 h 5138057"/>
              <a:gd name="connsiteX773" fmla="*/ 3284795 w 12245724"/>
              <a:gd name="connsiteY773" fmla="*/ 1184917 h 5138057"/>
              <a:gd name="connsiteX774" fmla="*/ 3288498 w 12245724"/>
              <a:gd name="connsiteY774" fmla="*/ 1188620 h 5138057"/>
              <a:gd name="connsiteX775" fmla="*/ 3249621 w 12245724"/>
              <a:gd name="connsiteY775" fmla="*/ 1186721 h 5138057"/>
              <a:gd name="connsiteX776" fmla="*/ 3249621 w 12245724"/>
              <a:gd name="connsiteY776" fmla="*/ 1188620 h 5138057"/>
              <a:gd name="connsiteX777" fmla="*/ 5961964 w 12245724"/>
              <a:gd name="connsiteY777" fmla="*/ 2953034 h 5138057"/>
              <a:gd name="connsiteX778" fmla="*/ 5958261 w 12245724"/>
              <a:gd name="connsiteY778" fmla="*/ 2953034 h 5138057"/>
              <a:gd name="connsiteX779" fmla="*/ 7913373 w 12245724"/>
              <a:gd name="connsiteY779" fmla="*/ 3049308 h 5138057"/>
              <a:gd name="connsiteX780" fmla="*/ 8217008 w 12245724"/>
              <a:gd name="connsiteY780" fmla="*/ 3284441 h 5138057"/>
              <a:gd name="connsiteX781" fmla="*/ 8213305 w 12245724"/>
              <a:gd name="connsiteY781" fmla="*/ 3280738 h 5138057"/>
              <a:gd name="connsiteX782" fmla="*/ 9514861 w 12245724"/>
              <a:gd name="connsiteY782" fmla="*/ 3141880 h 5138057"/>
              <a:gd name="connsiteX783" fmla="*/ 10029559 w 12245724"/>
              <a:gd name="connsiteY783" fmla="*/ 3488098 h 5138057"/>
              <a:gd name="connsiteX784" fmla="*/ 10025856 w 12245724"/>
              <a:gd name="connsiteY784" fmla="*/ 3488098 h 5138057"/>
              <a:gd name="connsiteX785" fmla="*/ 12234615 w 12245724"/>
              <a:gd name="connsiteY785" fmla="*/ 3649172 h 5138057"/>
              <a:gd name="connsiteX786" fmla="*/ 10025856 w 12245724"/>
              <a:gd name="connsiteY786" fmla="*/ 3495504 h 5138057"/>
              <a:gd name="connsiteX787" fmla="*/ 9511158 w 12245724"/>
              <a:gd name="connsiteY787" fmla="*/ 3145583 h 5138057"/>
              <a:gd name="connsiteX788" fmla="*/ 9514861 w 12245724"/>
              <a:gd name="connsiteY788" fmla="*/ 3149285 h 5138057"/>
              <a:gd name="connsiteX789" fmla="*/ 8213305 w 12245724"/>
              <a:gd name="connsiteY789" fmla="*/ 3291846 h 5138057"/>
              <a:gd name="connsiteX790" fmla="*/ 7909670 w 12245724"/>
              <a:gd name="connsiteY790" fmla="*/ 3056714 h 5138057"/>
              <a:gd name="connsiteX791" fmla="*/ 7913373 w 12245724"/>
              <a:gd name="connsiteY791" fmla="*/ 3056714 h 5138057"/>
              <a:gd name="connsiteX792" fmla="*/ 5958261 w 12245724"/>
              <a:gd name="connsiteY792" fmla="*/ 2964142 h 5138057"/>
              <a:gd name="connsiteX793" fmla="*/ 5954558 w 12245724"/>
              <a:gd name="connsiteY793" fmla="*/ 2960439 h 5138057"/>
              <a:gd name="connsiteX794" fmla="*/ 3245915 w 12245724"/>
              <a:gd name="connsiteY794" fmla="*/ 1196025 h 5138057"/>
              <a:gd name="connsiteX795" fmla="*/ 3211569 w 12245724"/>
              <a:gd name="connsiteY795" fmla="*/ 1196571 h 5138057"/>
              <a:gd name="connsiteX796" fmla="*/ 5930490 w 12245724"/>
              <a:gd name="connsiteY796" fmla="*/ 2984509 h 5138057"/>
              <a:gd name="connsiteX797" fmla="*/ 5926787 w 12245724"/>
              <a:gd name="connsiteY797" fmla="*/ 2984509 h 5138057"/>
              <a:gd name="connsiteX798" fmla="*/ 7893006 w 12245724"/>
              <a:gd name="connsiteY798" fmla="*/ 3230748 h 5138057"/>
              <a:gd name="connsiteX799" fmla="*/ 7896709 w 12245724"/>
              <a:gd name="connsiteY799" fmla="*/ 3230748 h 5138057"/>
              <a:gd name="connsiteX800" fmla="*/ 8199537 w 12245724"/>
              <a:gd name="connsiteY800" fmla="*/ 3467102 h 5138057"/>
              <a:gd name="connsiteX801" fmla="*/ 8196641 w 12245724"/>
              <a:gd name="connsiteY801" fmla="*/ 3467732 h 5138057"/>
              <a:gd name="connsiteX802" fmla="*/ 8200344 w 12245724"/>
              <a:gd name="connsiteY802" fmla="*/ 3467732 h 5138057"/>
              <a:gd name="connsiteX803" fmla="*/ 8199537 w 12245724"/>
              <a:gd name="connsiteY803" fmla="*/ 3467102 h 5138057"/>
              <a:gd name="connsiteX804" fmla="*/ 9498199 w 12245724"/>
              <a:gd name="connsiteY804" fmla="*/ 3184463 h 5138057"/>
              <a:gd name="connsiteX805" fmla="*/ 9500050 w 12245724"/>
              <a:gd name="connsiteY805" fmla="*/ 3184463 h 5138057"/>
              <a:gd name="connsiteX806" fmla="*/ 10018451 w 12245724"/>
              <a:gd name="connsiteY806" fmla="*/ 3526978 h 5138057"/>
              <a:gd name="connsiteX807" fmla="*/ 12234615 w 12245724"/>
              <a:gd name="connsiteY807" fmla="*/ 3806544 h 5138057"/>
              <a:gd name="connsiteX808" fmla="*/ 10018451 w 12245724"/>
              <a:gd name="connsiteY808" fmla="*/ 3534383 h 5138057"/>
              <a:gd name="connsiteX809" fmla="*/ 10014748 w 12245724"/>
              <a:gd name="connsiteY809" fmla="*/ 3534383 h 5138057"/>
              <a:gd name="connsiteX810" fmla="*/ 9498199 w 12245724"/>
              <a:gd name="connsiteY810" fmla="*/ 3191869 h 5138057"/>
              <a:gd name="connsiteX811" fmla="*/ 8200344 w 12245724"/>
              <a:gd name="connsiteY811" fmla="*/ 3473287 h 5138057"/>
              <a:gd name="connsiteX812" fmla="*/ 8196641 w 12245724"/>
              <a:gd name="connsiteY812" fmla="*/ 3473287 h 5138057"/>
              <a:gd name="connsiteX813" fmla="*/ 7889304 w 12245724"/>
              <a:gd name="connsiteY813" fmla="*/ 3238154 h 5138057"/>
              <a:gd name="connsiteX814" fmla="*/ 7893006 w 12245724"/>
              <a:gd name="connsiteY814" fmla="*/ 3241857 h 5138057"/>
              <a:gd name="connsiteX815" fmla="*/ 5926787 w 12245724"/>
              <a:gd name="connsiteY815" fmla="*/ 2995617 h 5138057"/>
              <a:gd name="connsiteX816" fmla="*/ 5923084 w 12245724"/>
              <a:gd name="connsiteY816" fmla="*/ 2995617 h 5138057"/>
              <a:gd name="connsiteX817" fmla="*/ 3203730 w 12245724"/>
              <a:gd name="connsiteY817" fmla="*/ 1207394 h 5138057"/>
              <a:gd name="connsiteX818" fmla="*/ 3207040 w 12245724"/>
              <a:gd name="connsiteY818" fmla="*/ 1207134 h 5138057"/>
              <a:gd name="connsiteX819" fmla="*/ 3203334 w 12245724"/>
              <a:gd name="connsiteY819" fmla="*/ 1207134 h 5138057"/>
              <a:gd name="connsiteX820" fmla="*/ 3203730 w 12245724"/>
              <a:gd name="connsiteY820" fmla="*/ 1207394 h 5138057"/>
              <a:gd name="connsiteX821" fmla="*/ 3175591 w 12245724"/>
              <a:gd name="connsiteY821" fmla="*/ 1209611 h 5138057"/>
              <a:gd name="connsiteX822" fmla="*/ 5899015 w 12245724"/>
              <a:gd name="connsiteY822" fmla="*/ 3017834 h 5138057"/>
              <a:gd name="connsiteX823" fmla="*/ 7870789 w 12245724"/>
              <a:gd name="connsiteY823" fmla="*/ 3417744 h 5138057"/>
              <a:gd name="connsiteX824" fmla="*/ 7874492 w 12245724"/>
              <a:gd name="connsiteY824" fmla="*/ 3417744 h 5138057"/>
              <a:gd name="connsiteX825" fmla="*/ 8180715 w 12245724"/>
              <a:gd name="connsiteY825" fmla="*/ 3648334 h 5138057"/>
              <a:gd name="connsiteX826" fmla="*/ 8178127 w 12245724"/>
              <a:gd name="connsiteY826" fmla="*/ 3649173 h 5138057"/>
              <a:gd name="connsiteX827" fmla="*/ 8181830 w 12245724"/>
              <a:gd name="connsiteY827" fmla="*/ 3649173 h 5138057"/>
              <a:gd name="connsiteX828" fmla="*/ 8180715 w 12245724"/>
              <a:gd name="connsiteY828" fmla="*/ 3648334 h 5138057"/>
              <a:gd name="connsiteX829" fmla="*/ 9479684 w 12245724"/>
              <a:gd name="connsiteY829" fmla="*/ 3227047 h 5138057"/>
              <a:gd name="connsiteX830" fmla="*/ 9483387 w 12245724"/>
              <a:gd name="connsiteY830" fmla="*/ 3227047 h 5138057"/>
              <a:gd name="connsiteX831" fmla="*/ 10009194 w 12245724"/>
              <a:gd name="connsiteY831" fmla="*/ 3571413 h 5138057"/>
              <a:gd name="connsiteX832" fmla="*/ 10009194 w 12245724"/>
              <a:gd name="connsiteY832" fmla="*/ 3567710 h 5138057"/>
              <a:gd name="connsiteX833" fmla="*/ 12234615 w 12245724"/>
              <a:gd name="connsiteY833" fmla="*/ 3967620 h 5138057"/>
              <a:gd name="connsiteX834" fmla="*/ 10009194 w 12245724"/>
              <a:gd name="connsiteY834" fmla="*/ 3573264 h 5138057"/>
              <a:gd name="connsiteX835" fmla="*/ 10005491 w 12245724"/>
              <a:gd name="connsiteY835" fmla="*/ 3573264 h 5138057"/>
              <a:gd name="connsiteX836" fmla="*/ 9480924 w 12245724"/>
              <a:gd name="connsiteY836" fmla="*/ 3235251 h 5138057"/>
              <a:gd name="connsiteX837" fmla="*/ 9483387 w 12245724"/>
              <a:gd name="connsiteY837" fmla="*/ 3234452 h 5138057"/>
              <a:gd name="connsiteX838" fmla="*/ 9479684 w 12245724"/>
              <a:gd name="connsiteY838" fmla="*/ 3234452 h 5138057"/>
              <a:gd name="connsiteX839" fmla="*/ 9480924 w 12245724"/>
              <a:gd name="connsiteY839" fmla="*/ 3235251 h 5138057"/>
              <a:gd name="connsiteX840" fmla="*/ 8181830 w 12245724"/>
              <a:gd name="connsiteY840" fmla="*/ 3656579 h 5138057"/>
              <a:gd name="connsiteX841" fmla="*/ 8178127 w 12245724"/>
              <a:gd name="connsiteY841" fmla="*/ 3660282 h 5138057"/>
              <a:gd name="connsiteX842" fmla="*/ 8178127 w 12245724"/>
              <a:gd name="connsiteY842" fmla="*/ 3656579 h 5138057"/>
              <a:gd name="connsiteX843" fmla="*/ 7867086 w 12245724"/>
              <a:gd name="connsiteY843" fmla="*/ 3423299 h 5138057"/>
              <a:gd name="connsiteX844" fmla="*/ 7870789 w 12245724"/>
              <a:gd name="connsiteY844" fmla="*/ 3423299 h 5138057"/>
              <a:gd name="connsiteX845" fmla="*/ 5895312 w 12245724"/>
              <a:gd name="connsiteY845" fmla="*/ 3027092 h 5138057"/>
              <a:gd name="connsiteX846" fmla="*/ 3164452 w 12245724"/>
              <a:gd name="connsiteY846" fmla="*/ 1214540 h 5138057"/>
              <a:gd name="connsiteX847" fmla="*/ 3168160 w 12245724"/>
              <a:gd name="connsiteY847" fmla="*/ 1218243 h 5138057"/>
              <a:gd name="connsiteX848" fmla="*/ 3134468 w 12245724"/>
              <a:gd name="connsiteY848" fmla="*/ 1222953 h 5138057"/>
              <a:gd name="connsiteX849" fmla="*/ 5869392 w 12245724"/>
              <a:gd name="connsiteY849" fmla="*/ 3053012 h 5138057"/>
              <a:gd name="connsiteX850" fmla="*/ 5865689 w 12245724"/>
              <a:gd name="connsiteY850" fmla="*/ 3049309 h 5138057"/>
              <a:gd name="connsiteX851" fmla="*/ 7852275 w 12245724"/>
              <a:gd name="connsiteY851" fmla="*/ 3599184 h 5138057"/>
              <a:gd name="connsiteX852" fmla="*/ 8162643 w 12245724"/>
              <a:gd name="connsiteY852" fmla="*/ 3833808 h 5138057"/>
              <a:gd name="connsiteX853" fmla="*/ 8161465 w 12245724"/>
              <a:gd name="connsiteY853" fmla="*/ 3834316 h 5138057"/>
              <a:gd name="connsiteX854" fmla="*/ 8163316 w 12245724"/>
              <a:gd name="connsiteY854" fmla="*/ 3834316 h 5138057"/>
              <a:gd name="connsiteX855" fmla="*/ 8162643 w 12245724"/>
              <a:gd name="connsiteY855" fmla="*/ 3833808 h 5138057"/>
              <a:gd name="connsiteX856" fmla="*/ 9461170 w 12245724"/>
              <a:gd name="connsiteY856" fmla="*/ 3273332 h 5138057"/>
              <a:gd name="connsiteX857" fmla="*/ 9464873 w 12245724"/>
              <a:gd name="connsiteY857" fmla="*/ 3271481 h 5138057"/>
              <a:gd name="connsiteX858" fmla="*/ 9464873 w 12245724"/>
              <a:gd name="connsiteY858" fmla="*/ 3273332 h 5138057"/>
              <a:gd name="connsiteX859" fmla="*/ 10001788 w 12245724"/>
              <a:gd name="connsiteY859" fmla="*/ 3610293 h 5138057"/>
              <a:gd name="connsiteX860" fmla="*/ 9998085 w 12245724"/>
              <a:gd name="connsiteY860" fmla="*/ 3610293 h 5138057"/>
              <a:gd name="connsiteX861" fmla="*/ 12234615 w 12245724"/>
              <a:gd name="connsiteY861" fmla="*/ 4123140 h 5138057"/>
              <a:gd name="connsiteX862" fmla="*/ 9998085 w 12245724"/>
              <a:gd name="connsiteY862" fmla="*/ 3613995 h 5138057"/>
              <a:gd name="connsiteX863" fmla="*/ 9462684 w 12245724"/>
              <a:gd name="connsiteY863" fmla="*/ 3277984 h 5138057"/>
              <a:gd name="connsiteX864" fmla="*/ 9464873 w 12245724"/>
              <a:gd name="connsiteY864" fmla="*/ 3277035 h 5138057"/>
              <a:gd name="connsiteX865" fmla="*/ 9461170 w 12245724"/>
              <a:gd name="connsiteY865" fmla="*/ 3277035 h 5138057"/>
              <a:gd name="connsiteX866" fmla="*/ 9462684 w 12245724"/>
              <a:gd name="connsiteY866" fmla="*/ 3277984 h 5138057"/>
              <a:gd name="connsiteX867" fmla="*/ 8163316 w 12245724"/>
              <a:gd name="connsiteY867" fmla="*/ 3841722 h 5138057"/>
              <a:gd name="connsiteX868" fmla="*/ 8161465 w 12245724"/>
              <a:gd name="connsiteY868" fmla="*/ 3841722 h 5138057"/>
              <a:gd name="connsiteX869" fmla="*/ 7850424 w 12245724"/>
              <a:gd name="connsiteY869" fmla="*/ 3606590 h 5138057"/>
              <a:gd name="connsiteX870" fmla="*/ 5861986 w 12245724"/>
              <a:gd name="connsiteY870" fmla="*/ 3060418 h 5138057"/>
              <a:gd name="connsiteX871" fmla="*/ 3126069 w 12245724"/>
              <a:gd name="connsiteY871" fmla="*/ 1224127 h 5138057"/>
              <a:gd name="connsiteX872" fmla="*/ 3125174 w 12245724"/>
              <a:gd name="connsiteY872" fmla="*/ 1224253 h 5138057"/>
              <a:gd name="connsiteX873" fmla="*/ 3097500 w 12245724"/>
              <a:gd name="connsiteY873" fmla="*/ 1229859 h 5138057"/>
              <a:gd name="connsiteX874" fmla="*/ 5837918 w 12245724"/>
              <a:gd name="connsiteY874" fmla="*/ 3084486 h 5138057"/>
              <a:gd name="connsiteX875" fmla="*/ 5834215 w 12245724"/>
              <a:gd name="connsiteY875" fmla="*/ 3084486 h 5138057"/>
              <a:gd name="connsiteX876" fmla="*/ 7831910 w 12245724"/>
              <a:gd name="connsiteY876" fmla="*/ 3780624 h 5138057"/>
              <a:gd name="connsiteX877" fmla="*/ 8145110 w 12245724"/>
              <a:gd name="connsiteY877" fmla="*/ 4016446 h 5138057"/>
              <a:gd name="connsiteX878" fmla="*/ 8142950 w 12245724"/>
              <a:gd name="connsiteY878" fmla="*/ 4017608 h 5138057"/>
              <a:gd name="connsiteX879" fmla="*/ 8146653 w 12245724"/>
              <a:gd name="connsiteY879" fmla="*/ 4017608 h 5138057"/>
              <a:gd name="connsiteX880" fmla="*/ 8145110 w 12245724"/>
              <a:gd name="connsiteY880" fmla="*/ 4016446 h 5138057"/>
              <a:gd name="connsiteX881" fmla="*/ 9444507 w 12245724"/>
              <a:gd name="connsiteY881" fmla="*/ 3317766 h 5138057"/>
              <a:gd name="connsiteX882" fmla="*/ 9446359 w 12245724"/>
              <a:gd name="connsiteY882" fmla="*/ 3317766 h 5138057"/>
              <a:gd name="connsiteX883" fmla="*/ 9990680 w 12245724"/>
              <a:gd name="connsiteY883" fmla="*/ 3649173 h 5138057"/>
              <a:gd name="connsiteX884" fmla="*/ 12230913 w 12245724"/>
              <a:gd name="connsiteY884" fmla="*/ 4284214 h 5138057"/>
              <a:gd name="connsiteX885" fmla="*/ 9986977 w 12245724"/>
              <a:gd name="connsiteY885" fmla="*/ 3652876 h 5138057"/>
              <a:gd name="connsiteX886" fmla="*/ 9445377 w 12245724"/>
              <a:gd name="connsiteY886" fmla="*/ 3323850 h 5138057"/>
              <a:gd name="connsiteX887" fmla="*/ 9446359 w 12245724"/>
              <a:gd name="connsiteY887" fmla="*/ 3323321 h 5138057"/>
              <a:gd name="connsiteX888" fmla="*/ 9444507 w 12245724"/>
              <a:gd name="connsiteY888" fmla="*/ 3323321 h 5138057"/>
              <a:gd name="connsiteX889" fmla="*/ 9445377 w 12245724"/>
              <a:gd name="connsiteY889" fmla="*/ 3323850 h 5138057"/>
              <a:gd name="connsiteX890" fmla="*/ 8146653 w 12245724"/>
              <a:gd name="connsiteY890" fmla="*/ 4023163 h 5138057"/>
              <a:gd name="connsiteX891" fmla="*/ 8142950 w 12245724"/>
              <a:gd name="connsiteY891" fmla="*/ 4023163 h 5138057"/>
              <a:gd name="connsiteX892" fmla="*/ 7828207 w 12245724"/>
              <a:gd name="connsiteY892" fmla="*/ 3788030 h 5138057"/>
              <a:gd name="connsiteX893" fmla="*/ 7828207 w 12245724"/>
              <a:gd name="connsiteY893" fmla="*/ 3791733 h 5138057"/>
              <a:gd name="connsiteX894" fmla="*/ 5834215 w 12245724"/>
              <a:gd name="connsiteY894" fmla="*/ 3095594 h 5138057"/>
              <a:gd name="connsiteX895" fmla="*/ 5830512 w 12245724"/>
              <a:gd name="connsiteY895" fmla="*/ 3095594 h 5138057"/>
              <a:gd name="connsiteX896" fmla="*/ 5830512 w 12245724"/>
              <a:gd name="connsiteY896" fmla="*/ 3091892 h 5138057"/>
              <a:gd name="connsiteX897" fmla="*/ 3083212 w 12245724"/>
              <a:gd name="connsiteY897" fmla="*/ 1236307 h 5138057"/>
              <a:gd name="connsiteX898" fmla="*/ 3088546 w 12245724"/>
              <a:gd name="connsiteY898" fmla="*/ 1234906 h 5138057"/>
              <a:gd name="connsiteX899" fmla="*/ 3081139 w 12245724"/>
              <a:gd name="connsiteY899" fmla="*/ 1234906 h 5138057"/>
              <a:gd name="connsiteX900" fmla="*/ 3083212 w 12245724"/>
              <a:gd name="connsiteY900" fmla="*/ 1236307 h 5138057"/>
              <a:gd name="connsiteX901" fmla="*/ 3060460 w 12245724"/>
              <a:gd name="connsiteY901" fmla="*/ 1242284 h 5138057"/>
              <a:gd name="connsiteX902" fmla="*/ 5804592 w 12245724"/>
              <a:gd name="connsiteY902" fmla="*/ 3117812 h 5138057"/>
              <a:gd name="connsiteX903" fmla="*/ 7809693 w 12245724"/>
              <a:gd name="connsiteY903" fmla="*/ 3967620 h 5138057"/>
              <a:gd name="connsiteX904" fmla="*/ 8126401 w 12245724"/>
              <a:gd name="connsiteY904" fmla="*/ 4197785 h 5138057"/>
              <a:gd name="connsiteX905" fmla="*/ 8124436 w 12245724"/>
              <a:gd name="connsiteY905" fmla="*/ 4199048 h 5138057"/>
              <a:gd name="connsiteX906" fmla="*/ 8128139 w 12245724"/>
              <a:gd name="connsiteY906" fmla="*/ 4199048 h 5138057"/>
              <a:gd name="connsiteX907" fmla="*/ 8126401 w 12245724"/>
              <a:gd name="connsiteY907" fmla="*/ 4197785 h 5138057"/>
              <a:gd name="connsiteX908" fmla="*/ 9429695 w 12245724"/>
              <a:gd name="connsiteY908" fmla="*/ 3360350 h 5138057"/>
              <a:gd name="connsiteX909" fmla="*/ 9433398 w 12245724"/>
              <a:gd name="connsiteY909" fmla="*/ 3360350 h 5138057"/>
              <a:gd name="connsiteX910" fmla="*/ 9979571 w 12245724"/>
              <a:gd name="connsiteY910" fmla="*/ 3688053 h 5138057"/>
              <a:gd name="connsiteX911" fmla="*/ 12230913 w 12245724"/>
              <a:gd name="connsiteY911" fmla="*/ 4441586 h 5138057"/>
              <a:gd name="connsiteX912" fmla="*/ 9979571 w 12245724"/>
              <a:gd name="connsiteY912" fmla="*/ 3695458 h 5138057"/>
              <a:gd name="connsiteX913" fmla="*/ 9975868 w 12245724"/>
              <a:gd name="connsiteY913" fmla="*/ 3695458 h 5138057"/>
              <a:gd name="connsiteX914" fmla="*/ 9975868 w 12245724"/>
              <a:gd name="connsiteY914" fmla="*/ 3691756 h 5138057"/>
              <a:gd name="connsiteX915" fmla="*/ 9431621 w 12245724"/>
              <a:gd name="connsiteY915" fmla="*/ 3368897 h 5138057"/>
              <a:gd name="connsiteX916" fmla="*/ 9433398 w 12245724"/>
              <a:gd name="connsiteY916" fmla="*/ 3367756 h 5138057"/>
              <a:gd name="connsiteX917" fmla="*/ 9429695 w 12245724"/>
              <a:gd name="connsiteY917" fmla="*/ 3367756 h 5138057"/>
              <a:gd name="connsiteX918" fmla="*/ 9431621 w 12245724"/>
              <a:gd name="connsiteY918" fmla="*/ 3368897 h 5138057"/>
              <a:gd name="connsiteX919" fmla="*/ 8128139 w 12245724"/>
              <a:gd name="connsiteY919" fmla="*/ 4206454 h 5138057"/>
              <a:gd name="connsiteX920" fmla="*/ 8128139 w 12245724"/>
              <a:gd name="connsiteY920" fmla="*/ 4210157 h 5138057"/>
              <a:gd name="connsiteX921" fmla="*/ 8124436 w 12245724"/>
              <a:gd name="connsiteY921" fmla="*/ 4206454 h 5138057"/>
              <a:gd name="connsiteX922" fmla="*/ 7805990 w 12245724"/>
              <a:gd name="connsiteY922" fmla="*/ 3973173 h 5138057"/>
              <a:gd name="connsiteX923" fmla="*/ 5800891 w 12245724"/>
              <a:gd name="connsiteY923" fmla="*/ 3127069 h 5138057"/>
              <a:gd name="connsiteX924" fmla="*/ 5797188 w 12245724"/>
              <a:gd name="connsiteY924" fmla="*/ 3127069 h 5138057"/>
              <a:gd name="connsiteX925" fmla="*/ 3043445 w 12245724"/>
              <a:gd name="connsiteY925" fmla="*/ 1246824 h 5138057"/>
              <a:gd name="connsiteX926" fmla="*/ 3044652 w 12245724"/>
              <a:gd name="connsiteY926" fmla="*/ 1246437 h 5138057"/>
              <a:gd name="connsiteX927" fmla="*/ 3043369 w 12245724"/>
              <a:gd name="connsiteY927" fmla="*/ 1246773 h 5138057"/>
              <a:gd name="connsiteX928" fmla="*/ 3043445 w 12245724"/>
              <a:gd name="connsiteY928" fmla="*/ 1246824 h 5138057"/>
              <a:gd name="connsiteX929" fmla="*/ 3019467 w 12245724"/>
              <a:gd name="connsiteY929" fmla="*/ 1254536 h 5138057"/>
              <a:gd name="connsiteX930" fmla="*/ 5773118 w 12245724"/>
              <a:gd name="connsiteY930" fmla="*/ 3149287 h 5138057"/>
              <a:gd name="connsiteX931" fmla="*/ 7793029 w 12245724"/>
              <a:gd name="connsiteY931" fmla="*/ 4149060 h 5138057"/>
              <a:gd name="connsiteX932" fmla="*/ 8108694 w 12245724"/>
              <a:gd name="connsiteY932" fmla="*/ 4383501 h 5138057"/>
              <a:gd name="connsiteX933" fmla="*/ 8107773 w 12245724"/>
              <a:gd name="connsiteY933" fmla="*/ 4384191 h 5138057"/>
              <a:gd name="connsiteX934" fmla="*/ 8109625 w 12245724"/>
              <a:gd name="connsiteY934" fmla="*/ 4384191 h 5138057"/>
              <a:gd name="connsiteX935" fmla="*/ 8108694 w 12245724"/>
              <a:gd name="connsiteY935" fmla="*/ 4383501 h 5138057"/>
              <a:gd name="connsiteX936" fmla="*/ 9411181 w 12245724"/>
              <a:gd name="connsiteY936" fmla="*/ 3406635 h 5138057"/>
              <a:gd name="connsiteX937" fmla="*/ 9411181 w 12245724"/>
              <a:gd name="connsiteY937" fmla="*/ 3402932 h 5138057"/>
              <a:gd name="connsiteX938" fmla="*/ 9414884 w 12245724"/>
              <a:gd name="connsiteY938" fmla="*/ 3406635 h 5138057"/>
              <a:gd name="connsiteX939" fmla="*/ 9972165 w 12245724"/>
              <a:gd name="connsiteY939" fmla="*/ 3726933 h 5138057"/>
              <a:gd name="connsiteX940" fmla="*/ 9968462 w 12245724"/>
              <a:gd name="connsiteY940" fmla="*/ 3726933 h 5138057"/>
              <a:gd name="connsiteX941" fmla="*/ 12230913 w 12245724"/>
              <a:gd name="connsiteY941" fmla="*/ 4602660 h 5138057"/>
              <a:gd name="connsiteX942" fmla="*/ 9968462 w 12245724"/>
              <a:gd name="connsiteY942" fmla="*/ 3734339 h 5138057"/>
              <a:gd name="connsiteX943" fmla="*/ 9413268 w 12245724"/>
              <a:gd name="connsiteY943" fmla="*/ 3411552 h 5138057"/>
              <a:gd name="connsiteX944" fmla="*/ 9414884 w 12245724"/>
              <a:gd name="connsiteY944" fmla="*/ 3410338 h 5138057"/>
              <a:gd name="connsiteX945" fmla="*/ 9411181 w 12245724"/>
              <a:gd name="connsiteY945" fmla="*/ 3410338 h 5138057"/>
              <a:gd name="connsiteX946" fmla="*/ 9413268 w 12245724"/>
              <a:gd name="connsiteY946" fmla="*/ 3411552 h 5138057"/>
              <a:gd name="connsiteX947" fmla="*/ 8109625 w 12245724"/>
              <a:gd name="connsiteY947" fmla="*/ 4391597 h 5138057"/>
              <a:gd name="connsiteX948" fmla="*/ 8107773 w 12245724"/>
              <a:gd name="connsiteY948" fmla="*/ 4391597 h 5138057"/>
              <a:gd name="connsiteX949" fmla="*/ 7785623 w 12245724"/>
              <a:gd name="connsiteY949" fmla="*/ 4156466 h 5138057"/>
              <a:gd name="connsiteX950" fmla="*/ 5769415 w 12245724"/>
              <a:gd name="connsiteY950" fmla="*/ 3160395 h 5138057"/>
              <a:gd name="connsiteX951" fmla="*/ 3009602 w 12245724"/>
              <a:gd name="connsiteY951" fmla="*/ 1257710 h 5138057"/>
              <a:gd name="connsiteX952" fmla="*/ 2982854 w 12245724"/>
              <a:gd name="connsiteY952" fmla="*/ 1266312 h 5138057"/>
              <a:gd name="connsiteX953" fmla="*/ 2981942 w 12245724"/>
              <a:gd name="connsiteY953" fmla="*/ 1266659 h 5138057"/>
              <a:gd name="connsiteX954" fmla="*/ 5745347 w 12245724"/>
              <a:gd name="connsiteY954" fmla="*/ 3184463 h 5138057"/>
              <a:gd name="connsiteX955" fmla="*/ 5741644 w 12245724"/>
              <a:gd name="connsiteY955" fmla="*/ 3184463 h 5138057"/>
              <a:gd name="connsiteX956" fmla="*/ 7770812 w 12245724"/>
              <a:gd name="connsiteY956" fmla="*/ 4330500 h 5138057"/>
              <a:gd name="connsiteX957" fmla="*/ 8090969 w 12245724"/>
              <a:gd name="connsiteY957" fmla="*/ 4566018 h 5138057"/>
              <a:gd name="connsiteX958" fmla="*/ 8089258 w 12245724"/>
              <a:gd name="connsiteY958" fmla="*/ 4567484 h 5138057"/>
              <a:gd name="connsiteX959" fmla="*/ 8092961 w 12245724"/>
              <a:gd name="connsiteY959" fmla="*/ 4567484 h 5138057"/>
              <a:gd name="connsiteX960" fmla="*/ 8090969 w 12245724"/>
              <a:gd name="connsiteY960" fmla="*/ 4566018 h 5138057"/>
              <a:gd name="connsiteX961" fmla="*/ 9394518 w 12245724"/>
              <a:gd name="connsiteY961" fmla="*/ 3449219 h 5138057"/>
              <a:gd name="connsiteX962" fmla="*/ 9396369 w 12245724"/>
              <a:gd name="connsiteY962" fmla="*/ 3449219 h 5138057"/>
              <a:gd name="connsiteX963" fmla="*/ 9961057 w 12245724"/>
              <a:gd name="connsiteY963" fmla="*/ 3767665 h 5138057"/>
              <a:gd name="connsiteX964" fmla="*/ 12227210 w 12245724"/>
              <a:gd name="connsiteY964" fmla="*/ 4760033 h 5138057"/>
              <a:gd name="connsiteX965" fmla="*/ 9959205 w 12245724"/>
              <a:gd name="connsiteY965" fmla="*/ 3773219 h 5138057"/>
              <a:gd name="connsiteX966" fmla="*/ 9394518 w 12245724"/>
              <a:gd name="connsiteY966" fmla="*/ 3456624 h 5138057"/>
              <a:gd name="connsiteX967" fmla="*/ 9396369 w 12245724"/>
              <a:gd name="connsiteY967" fmla="*/ 3452921 h 5138057"/>
              <a:gd name="connsiteX968" fmla="*/ 8096664 w 12245724"/>
              <a:gd name="connsiteY968" fmla="*/ 4573037 h 5138057"/>
              <a:gd name="connsiteX969" fmla="*/ 8092961 w 12245724"/>
              <a:gd name="connsiteY969" fmla="*/ 4573037 h 5138057"/>
              <a:gd name="connsiteX970" fmla="*/ 8089258 w 12245724"/>
              <a:gd name="connsiteY970" fmla="*/ 4573037 h 5138057"/>
              <a:gd name="connsiteX971" fmla="*/ 7763406 w 12245724"/>
              <a:gd name="connsiteY971" fmla="*/ 4341609 h 5138057"/>
              <a:gd name="connsiteX972" fmla="*/ 7767109 w 12245724"/>
              <a:gd name="connsiteY972" fmla="*/ 4341609 h 5138057"/>
              <a:gd name="connsiteX973" fmla="*/ 5737941 w 12245724"/>
              <a:gd name="connsiteY973" fmla="*/ 3191869 h 5138057"/>
              <a:gd name="connsiteX974" fmla="*/ 2970253 w 12245724"/>
              <a:gd name="connsiteY974" fmla="*/ 1271092 h 5138057"/>
              <a:gd name="connsiteX975" fmla="*/ 2948682 w 12245724"/>
              <a:gd name="connsiteY975" fmla="*/ 1279272 h 5138057"/>
              <a:gd name="connsiteX976" fmla="*/ 3158850 w 12245724"/>
              <a:gd name="connsiteY976" fmla="*/ 1426671 h 5138057"/>
              <a:gd name="connsiteX977" fmla="*/ 5472347 w 12245724"/>
              <a:gd name="connsiteY977" fmla="*/ 3049235 h 5138057"/>
              <a:gd name="connsiteX978" fmla="*/ 5633177 w 12245724"/>
              <a:gd name="connsiteY978" fmla="*/ 3159887 h 5138057"/>
              <a:gd name="connsiteX979" fmla="*/ 5711805 w 12245724"/>
              <a:gd name="connsiteY979" fmla="*/ 3216997 h 5138057"/>
              <a:gd name="connsiteX980" fmla="*/ 5794008 w 12245724"/>
              <a:gd name="connsiteY980" fmla="*/ 3270539 h 5138057"/>
              <a:gd name="connsiteX981" fmla="*/ 6122815 w 12245724"/>
              <a:gd name="connsiteY981" fmla="*/ 3477564 h 5138057"/>
              <a:gd name="connsiteX982" fmla="*/ 6776857 w 12245724"/>
              <a:gd name="connsiteY982" fmla="*/ 3895186 h 5138057"/>
              <a:gd name="connsiteX983" fmla="*/ 7430899 w 12245724"/>
              <a:gd name="connsiteY983" fmla="*/ 4312807 h 5138057"/>
              <a:gd name="connsiteX984" fmla="*/ 7759707 w 12245724"/>
              <a:gd name="connsiteY984" fmla="*/ 4523403 h 5138057"/>
              <a:gd name="connsiteX985" fmla="*/ 7959686 w 12245724"/>
              <a:gd name="connsiteY985" fmla="*/ 4664779 h 5138057"/>
              <a:gd name="connsiteX986" fmla="*/ 7992544 w 12245724"/>
              <a:gd name="connsiteY986" fmla="*/ 4688008 h 5138057"/>
              <a:gd name="connsiteX987" fmla="*/ 8229267 w 12245724"/>
              <a:gd name="connsiteY987" fmla="*/ 4556054 h 5138057"/>
              <a:gd name="connsiteX988" fmla="*/ 8352475 w 12245724"/>
              <a:gd name="connsiteY988" fmla="*/ 4476833 h 5138057"/>
              <a:gd name="connsiteX989" fmla="*/ 8489479 w 12245724"/>
              <a:gd name="connsiteY989" fmla="*/ 4344878 h 5138057"/>
              <a:gd name="connsiteX990" fmla="*/ 9375156 w 12245724"/>
              <a:gd name="connsiteY990" fmla="*/ 3491842 h 5138057"/>
              <a:gd name="connsiteX991" fmla="*/ 9378730 w 12245724"/>
              <a:gd name="connsiteY991" fmla="*/ 3491842 h 5138057"/>
              <a:gd name="connsiteX992" fmla="*/ 9728982 w 12245724"/>
              <a:gd name="connsiteY992" fmla="*/ 3684590 h 5138057"/>
              <a:gd name="connsiteX993" fmla="*/ 9904108 w 12245724"/>
              <a:gd name="connsiteY993" fmla="*/ 3780965 h 5138057"/>
              <a:gd name="connsiteX994" fmla="*/ 9946996 w 12245724"/>
              <a:gd name="connsiteY994" fmla="*/ 3805951 h 5138057"/>
              <a:gd name="connsiteX995" fmla="*/ 9989884 w 12245724"/>
              <a:gd name="connsiteY995" fmla="*/ 3827367 h 5138057"/>
              <a:gd name="connsiteX996" fmla="*/ 10079235 w 12245724"/>
              <a:gd name="connsiteY996" fmla="*/ 3870200 h 5138057"/>
              <a:gd name="connsiteX997" fmla="*/ 10797609 w 12245724"/>
              <a:gd name="connsiteY997" fmla="*/ 4220002 h 5138057"/>
              <a:gd name="connsiteX998" fmla="*/ 12227210 w 12245724"/>
              <a:gd name="connsiteY998" fmla="*/ 4919608 h 5138057"/>
              <a:gd name="connsiteX999" fmla="*/ 10794034 w 12245724"/>
              <a:gd name="connsiteY999" fmla="*/ 4223572 h 5138057"/>
              <a:gd name="connsiteX1000" fmla="*/ 10079235 w 12245724"/>
              <a:gd name="connsiteY1000" fmla="*/ 3877338 h 5138057"/>
              <a:gd name="connsiteX1001" fmla="*/ 9989884 w 12245724"/>
              <a:gd name="connsiteY1001" fmla="*/ 3830937 h 5138057"/>
              <a:gd name="connsiteX1002" fmla="*/ 9943423 w 12245724"/>
              <a:gd name="connsiteY1002" fmla="*/ 3809520 h 5138057"/>
              <a:gd name="connsiteX1003" fmla="*/ 9900535 w 12245724"/>
              <a:gd name="connsiteY1003" fmla="*/ 3788104 h 5138057"/>
              <a:gd name="connsiteX1004" fmla="*/ 9725409 w 12245724"/>
              <a:gd name="connsiteY1004" fmla="*/ 3691729 h 5138057"/>
              <a:gd name="connsiteX1005" fmla="*/ 9380628 w 12245724"/>
              <a:gd name="connsiteY1005" fmla="*/ 3501993 h 5138057"/>
              <a:gd name="connsiteX1006" fmla="*/ 9377433 w 12245724"/>
              <a:gd name="connsiteY1006" fmla="*/ 3500234 h 5138057"/>
              <a:gd name="connsiteX1007" fmla="*/ 9378730 w 12245724"/>
              <a:gd name="connsiteY1007" fmla="*/ 3498982 h 5138057"/>
              <a:gd name="connsiteX1008" fmla="*/ 9375156 w 12245724"/>
              <a:gd name="connsiteY1008" fmla="*/ 3498982 h 5138057"/>
              <a:gd name="connsiteX1009" fmla="*/ 9377433 w 12245724"/>
              <a:gd name="connsiteY1009" fmla="*/ 3500234 h 5138057"/>
              <a:gd name="connsiteX1010" fmla="*/ 9149732 w 12245724"/>
              <a:gd name="connsiteY1010" fmla="*/ 3720146 h 5138057"/>
              <a:gd name="connsiteX1011" fmla="*/ 8426121 w 12245724"/>
              <a:gd name="connsiteY1011" fmla="*/ 4419003 h 5138057"/>
              <a:gd name="connsiteX1012" fmla="*/ 8393668 w 12245724"/>
              <a:gd name="connsiteY1012" fmla="*/ 4450346 h 5138057"/>
              <a:gd name="connsiteX1013" fmla="*/ 8433988 w 12245724"/>
              <a:gd name="connsiteY1013" fmla="*/ 4424420 h 5138057"/>
              <a:gd name="connsiteX1014" fmla="*/ 8649277 w 12245724"/>
              <a:gd name="connsiteY1014" fmla="*/ 4263746 h 5138057"/>
              <a:gd name="connsiteX1015" fmla="*/ 8826133 w 12245724"/>
              <a:gd name="connsiteY1015" fmla="*/ 4107182 h 5138057"/>
              <a:gd name="connsiteX1016" fmla="*/ 9357490 w 12245724"/>
              <a:gd name="connsiteY1016" fmla="*/ 3538086 h 5138057"/>
              <a:gd name="connsiteX1017" fmla="*/ 9361193 w 12245724"/>
              <a:gd name="connsiteY1017" fmla="*/ 3534383 h 5138057"/>
              <a:gd name="connsiteX1018" fmla="*/ 12227210 w 12245724"/>
              <a:gd name="connsiteY1018" fmla="*/ 5076627 h 5138057"/>
              <a:gd name="connsiteX1019" fmla="*/ 9363661 w 12245724"/>
              <a:gd name="connsiteY1019" fmla="*/ 3543110 h 5138057"/>
              <a:gd name="connsiteX1020" fmla="*/ 9364896 w 12245724"/>
              <a:gd name="connsiteY1020" fmla="*/ 3541789 h 5138057"/>
              <a:gd name="connsiteX1021" fmla="*/ 9361193 w 12245724"/>
              <a:gd name="connsiteY1021" fmla="*/ 3541789 h 5138057"/>
              <a:gd name="connsiteX1022" fmla="*/ 9363661 w 12245724"/>
              <a:gd name="connsiteY1022" fmla="*/ 3543110 h 5138057"/>
              <a:gd name="connsiteX1023" fmla="*/ 8884840 w 12245724"/>
              <a:gd name="connsiteY1023" fmla="*/ 4055211 h 5138057"/>
              <a:gd name="connsiteX1024" fmla="*/ 9368598 w 12245724"/>
              <a:gd name="connsiteY1024" fmla="*/ 3626956 h 5138057"/>
              <a:gd name="connsiteX1025" fmla="*/ 9372301 w 12245724"/>
              <a:gd name="connsiteY1025" fmla="*/ 3626956 h 5138057"/>
              <a:gd name="connsiteX1026" fmla="*/ 12206995 w 12245724"/>
              <a:gd name="connsiteY1026" fmla="*/ 5138057 h 5138057"/>
              <a:gd name="connsiteX1027" fmla="*/ 12206870 w 12245724"/>
              <a:gd name="connsiteY1027" fmla="*/ 5138057 h 5138057"/>
              <a:gd name="connsiteX1028" fmla="*/ 9370917 w 12245724"/>
              <a:gd name="connsiteY1028" fmla="*/ 3635590 h 5138057"/>
              <a:gd name="connsiteX1029" fmla="*/ 9372301 w 12245724"/>
              <a:gd name="connsiteY1029" fmla="*/ 3634362 h 5138057"/>
              <a:gd name="connsiteX1030" fmla="*/ 9368598 w 12245724"/>
              <a:gd name="connsiteY1030" fmla="*/ 3634362 h 5138057"/>
              <a:gd name="connsiteX1031" fmla="*/ 9370917 w 12245724"/>
              <a:gd name="connsiteY1031" fmla="*/ 3635590 h 5138057"/>
              <a:gd name="connsiteX1032" fmla="*/ 8820430 w 12245724"/>
              <a:gd name="connsiteY1032" fmla="*/ 4124097 h 5138057"/>
              <a:gd name="connsiteX1033" fmla="*/ 8783561 w 12245724"/>
              <a:gd name="connsiteY1033" fmla="*/ 4163528 h 5138057"/>
              <a:gd name="connsiteX1034" fmla="*/ 9376004 w 12245724"/>
              <a:gd name="connsiteY1034" fmla="*/ 3721379 h 5138057"/>
              <a:gd name="connsiteX1035" fmla="*/ 9379707 w 12245724"/>
              <a:gd name="connsiteY1035" fmla="*/ 3721379 h 5138057"/>
              <a:gd name="connsiteX1036" fmla="*/ 12076305 w 12245724"/>
              <a:gd name="connsiteY1036" fmla="*/ 5138057 h 5138057"/>
              <a:gd name="connsiteX1037" fmla="*/ 12075546 w 12245724"/>
              <a:gd name="connsiteY1037" fmla="*/ 5138057 h 5138057"/>
              <a:gd name="connsiteX1038" fmla="*/ 9378185 w 12245724"/>
              <a:gd name="connsiteY1038" fmla="*/ 3728073 h 5138057"/>
              <a:gd name="connsiteX1039" fmla="*/ 9379707 w 12245724"/>
              <a:gd name="connsiteY1039" fmla="*/ 3726933 h 5138057"/>
              <a:gd name="connsiteX1040" fmla="*/ 9376004 w 12245724"/>
              <a:gd name="connsiteY1040" fmla="*/ 3726933 h 5138057"/>
              <a:gd name="connsiteX1041" fmla="*/ 9378185 w 12245724"/>
              <a:gd name="connsiteY1041" fmla="*/ 3728073 h 5138057"/>
              <a:gd name="connsiteX1042" fmla="*/ 8752723 w 12245724"/>
              <a:gd name="connsiteY1042" fmla="*/ 4196509 h 5138057"/>
              <a:gd name="connsiteX1043" fmla="*/ 8698873 w 12245724"/>
              <a:gd name="connsiteY1043" fmla="*/ 4254101 h 5138057"/>
              <a:gd name="connsiteX1044" fmla="*/ 9383410 w 12245724"/>
              <a:gd name="connsiteY1044" fmla="*/ 3813951 h 5138057"/>
              <a:gd name="connsiteX1045" fmla="*/ 9387113 w 12245724"/>
              <a:gd name="connsiteY1045" fmla="*/ 3813951 h 5138057"/>
              <a:gd name="connsiteX1046" fmla="*/ 11938845 w 12245724"/>
              <a:gd name="connsiteY1046" fmla="*/ 5138057 h 5138057"/>
              <a:gd name="connsiteX1047" fmla="*/ 11937011 w 12245724"/>
              <a:gd name="connsiteY1047" fmla="*/ 5138057 h 5138057"/>
              <a:gd name="connsiteX1048" fmla="*/ 9385465 w 12245724"/>
              <a:gd name="connsiteY1048" fmla="*/ 3822416 h 5138057"/>
              <a:gd name="connsiteX1049" fmla="*/ 9387113 w 12245724"/>
              <a:gd name="connsiteY1049" fmla="*/ 3821357 h 5138057"/>
              <a:gd name="connsiteX1050" fmla="*/ 9383410 w 12245724"/>
              <a:gd name="connsiteY1050" fmla="*/ 3821357 h 5138057"/>
              <a:gd name="connsiteX1051" fmla="*/ 9385465 w 12245724"/>
              <a:gd name="connsiteY1051" fmla="*/ 3822416 h 5138057"/>
              <a:gd name="connsiteX1052" fmla="*/ 8675928 w 12245724"/>
              <a:gd name="connsiteY1052" fmla="*/ 4278642 h 5138057"/>
              <a:gd name="connsiteX1053" fmla="*/ 8620401 w 12245724"/>
              <a:gd name="connsiteY1053" fmla="*/ 4338030 h 5138057"/>
              <a:gd name="connsiteX1054" fmla="*/ 9394518 w 12245724"/>
              <a:gd name="connsiteY1054" fmla="*/ 3906522 h 5138057"/>
              <a:gd name="connsiteX1055" fmla="*/ 9396369 w 12245724"/>
              <a:gd name="connsiteY1055" fmla="*/ 3906522 h 5138057"/>
              <a:gd name="connsiteX1056" fmla="*/ 11795117 w 12245724"/>
              <a:gd name="connsiteY1056" fmla="*/ 5138057 h 5138057"/>
              <a:gd name="connsiteX1057" fmla="*/ 11792620 w 12245724"/>
              <a:gd name="connsiteY1057" fmla="*/ 5138057 h 5138057"/>
              <a:gd name="connsiteX1058" fmla="*/ 9395486 w 12245724"/>
              <a:gd name="connsiteY1058" fmla="*/ 3914421 h 5138057"/>
              <a:gd name="connsiteX1059" fmla="*/ 9396369 w 12245724"/>
              <a:gd name="connsiteY1059" fmla="*/ 3913927 h 5138057"/>
              <a:gd name="connsiteX1060" fmla="*/ 9394518 w 12245724"/>
              <a:gd name="connsiteY1060" fmla="*/ 3913927 h 5138057"/>
              <a:gd name="connsiteX1061" fmla="*/ 9395486 w 12245724"/>
              <a:gd name="connsiteY1061" fmla="*/ 3914421 h 5138057"/>
              <a:gd name="connsiteX1062" fmla="*/ 8601321 w 12245724"/>
              <a:gd name="connsiteY1062" fmla="*/ 4358436 h 5138057"/>
              <a:gd name="connsiteX1063" fmla="*/ 8545862 w 12245724"/>
              <a:gd name="connsiteY1063" fmla="*/ 4417748 h 5138057"/>
              <a:gd name="connsiteX1064" fmla="*/ 9400072 w 12245724"/>
              <a:gd name="connsiteY1064" fmla="*/ 3999094 h 5138057"/>
              <a:gd name="connsiteX1065" fmla="*/ 9403775 w 12245724"/>
              <a:gd name="connsiteY1065" fmla="*/ 3999094 h 5138057"/>
              <a:gd name="connsiteX1066" fmla="*/ 11656587 w 12245724"/>
              <a:gd name="connsiteY1066" fmla="*/ 5138057 h 5138057"/>
              <a:gd name="connsiteX1067" fmla="*/ 11654352 w 12245724"/>
              <a:gd name="connsiteY1067" fmla="*/ 5138057 h 5138057"/>
              <a:gd name="connsiteX1068" fmla="*/ 9401901 w 12245724"/>
              <a:gd name="connsiteY1068" fmla="*/ 4003719 h 5138057"/>
              <a:gd name="connsiteX1069" fmla="*/ 9403775 w 12245724"/>
              <a:gd name="connsiteY1069" fmla="*/ 4002797 h 5138057"/>
              <a:gd name="connsiteX1070" fmla="*/ 9400072 w 12245724"/>
              <a:gd name="connsiteY1070" fmla="*/ 4002797 h 5138057"/>
              <a:gd name="connsiteX1071" fmla="*/ 9401901 w 12245724"/>
              <a:gd name="connsiteY1071" fmla="*/ 4003719 h 5138057"/>
              <a:gd name="connsiteX1072" fmla="*/ 8534054 w 12245724"/>
              <a:gd name="connsiteY1072" fmla="*/ 4430376 h 5138057"/>
              <a:gd name="connsiteX1073" fmla="*/ 8472832 w 12245724"/>
              <a:gd name="connsiteY1073" fmla="*/ 4495855 h 5138057"/>
              <a:gd name="connsiteX1074" fmla="*/ 9407478 w 12245724"/>
              <a:gd name="connsiteY1074" fmla="*/ 4091665 h 5138057"/>
              <a:gd name="connsiteX1075" fmla="*/ 9411181 w 12245724"/>
              <a:gd name="connsiteY1075" fmla="*/ 4087962 h 5138057"/>
              <a:gd name="connsiteX1076" fmla="*/ 9411181 w 12245724"/>
              <a:gd name="connsiteY1076" fmla="*/ 4091665 h 5138057"/>
              <a:gd name="connsiteX1077" fmla="*/ 11505340 w 12245724"/>
              <a:gd name="connsiteY1077" fmla="*/ 5138057 h 5138057"/>
              <a:gd name="connsiteX1078" fmla="*/ 11502484 w 12245724"/>
              <a:gd name="connsiteY1078" fmla="*/ 5138057 h 5138057"/>
              <a:gd name="connsiteX1079" fmla="*/ 9409205 w 12245724"/>
              <a:gd name="connsiteY1079" fmla="*/ 4096227 h 5138057"/>
              <a:gd name="connsiteX1080" fmla="*/ 9411181 w 12245724"/>
              <a:gd name="connsiteY1080" fmla="*/ 4095368 h 5138057"/>
              <a:gd name="connsiteX1081" fmla="*/ 9407478 w 12245724"/>
              <a:gd name="connsiteY1081" fmla="*/ 4095368 h 5138057"/>
              <a:gd name="connsiteX1082" fmla="*/ 9409205 w 12245724"/>
              <a:gd name="connsiteY1082" fmla="*/ 4096227 h 5138057"/>
              <a:gd name="connsiteX1083" fmla="*/ 8460348 w 12245724"/>
              <a:gd name="connsiteY1083" fmla="*/ 4509206 h 5138057"/>
              <a:gd name="connsiteX1084" fmla="*/ 8400211 w 12245724"/>
              <a:gd name="connsiteY1084" fmla="*/ 4573521 h 5138057"/>
              <a:gd name="connsiteX1085" fmla="*/ 9418587 w 12245724"/>
              <a:gd name="connsiteY1085" fmla="*/ 4180534 h 5138057"/>
              <a:gd name="connsiteX1086" fmla="*/ 11357922 w 12245724"/>
              <a:gd name="connsiteY1086" fmla="*/ 5138057 h 5138057"/>
              <a:gd name="connsiteX1087" fmla="*/ 11352103 w 12245724"/>
              <a:gd name="connsiteY1087" fmla="*/ 5138057 h 5138057"/>
              <a:gd name="connsiteX1088" fmla="*/ 9416515 w 12245724"/>
              <a:gd name="connsiteY1088" fmla="*/ 4188739 h 5138057"/>
              <a:gd name="connsiteX1089" fmla="*/ 9418587 w 12245724"/>
              <a:gd name="connsiteY1089" fmla="*/ 4187939 h 5138057"/>
              <a:gd name="connsiteX1090" fmla="*/ 9414884 w 12245724"/>
              <a:gd name="connsiteY1090" fmla="*/ 4187939 h 5138057"/>
              <a:gd name="connsiteX1091" fmla="*/ 9416515 w 12245724"/>
              <a:gd name="connsiteY1091" fmla="*/ 4188739 h 5138057"/>
              <a:gd name="connsiteX1092" fmla="*/ 8388632 w 12245724"/>
              <a:gd name="connsiteY1092" fmla="*/ 4585906 h 5138057"/>
              <a:gd name="connsiteX1093" fmla="*/ 8327561 w 12245724"/>
              <a:gd name="connsiteY1093" fmla="*/ 4651222 h 5138057"/>
              <a:gd name="connsiteX1094" fmla="*/ 9425992 w 12245724"/>
              <a:gd name="connsiteY1094" fmla="*/ 4273105 h 5138057"/>
              <a:gd name="connsiteX1095" fmla="*/ 9429695 w 12245724"/>
              <a:gd name="connsiteY1095" fmla="*/ 4273105 h 5138057"/>
              <a:gd name="connsiteX1096" fmla="*/ 11203023 w 12245724"/>
              <a:gd name="connsiteY1096" fmla="*/ 5138057 h 5138057"/>
              <a:gd name="connsiteX1097" fmla="*/ 11196070 w 12245724"/>
              <a:gd name="connsiteY1097" fmla="*/ 5138057 h 5138057"/>
              <a:gd name="connsiteX1098" fmla="*/ 9425992 w 12245724"/>
              <a:gd name="connsiteY1098" fmla="*/ 4280511 h 5138057"/>
              <a:gd name="connsiteX1099" fmla="*/ 8314897 w 12245724"/>
              <a:gd name="connsiteY1099" fmla="*/ 4664765 h 5138057"/>
              <a:gd name="connsiteX1100" fmla="*/ 8252582 w 12245724"/>
              <a:gd name="connsiteY1100" fmla="*/ 4731411 h 5138057"/>
              <a:gd name="connsiteX1101" fmla="*/ 9433398 w 12245724"/>
              <a:gd name="connsiteY1101" fmla="*/ 4367529 h 5138057"/>
              <a:gd name="connsiteX1102" fmla="*/ 9437101 w 12245724"/>
              <a:gd name="connsiteY1102" fmla="*/ 4367529 h 5138057"/>
              <a:gd name="connsiteX1103" fmla="*/ 11043167 w 12245724"/>
              <a:gd name="connsiteY1103" fmla="*/ 5138057 h 5138057"/>
              <a:gd name="connsiteX1104" fmla="*/ 11036655 w 12245724"/>
              <a:gd name="connsiteY1104" fmla="*/ 5138057 h 5138057"/>
              <a:gd name="connsiteX1105" fmla="*/ 9434855 w 12245724"/>
              <a:gd name="connsiteY1105" fmla="*/ 4373779 h 5138057"/>
              <a:gd name="connsiteX1106" fmla="*/ 9437101 w 12245724"/>
              <a:gd name="connsiteY1106" fmla="*/ 4373084 h 5138057"/>
              <a:gd name="connsiteX1107" fmla="*/ 9433398 w 12245724"/>
              <a:gd name="connsiteY1107" fmla="*/ 4373084 h 5138057"/>
              <a:gd name="connsiteX1108" fmla="*/ 9434855 w 12245724"/>
              <a:gd name="connsiteY1108" fmla="*/ 4373779 h 5138057"/>
              <a:gd name="connsiteX1109" fmla="*/ 8241711 w 12245724"/>
              <a:gd name="connsiteY1109" fmla="*/ 4743038 h 5138057"/>
              <a:gd name="connsiteX1110" fmla="*/ 8178515 w 12245724"/>
              <a:gd name="connsiteY1110" fmla="*/ 4810626 h 5138057"/>
              <a:gd name="connsiteX1111" fmla="*/ 9440804 w 12245724"/>
              <a:gd name="connsiteY1111" fmla="*/ 4460099 h 5138057"/>
              <a:gd name="connsiteX1112" fmla="*/ 9444508 w 12245724"/>
              <a:gd name="connsiteY1112" fmla="*/ 4460099 h 5138057"/>
              <a:gd name="connsiteX1113" fmla="*/ 10877658 w 12245724"/>
              <a:gd name="connsiteY1113" fmla="*/ 5138057 h 5138057"/>
              <a:gd name="connsiteX1114" fmla="*/ 10868215 w 12245724"/>
              <a:gd name="connsiteY1114" fmla="*/ 5138057 h 5138057"/>
              <a:gd name="connsiteX1115" fmla="*/ 9442183 w 12245724"/>
              <a:gd name="connsiteY1115" fmla="*/ 4468154 h 5138057"/>
              <a:gd name="connsiteX1116" fmla="*/ 9444508 w 12245724"/>
              <a:gd name="connsiteY1116" fmla="*/ 4467505 h 5138057"/>
              <a:gd name="connsiteX1117" fmla="*/ 9440804 w 12245724"/>
              <a:gd name="connsiteY1117" fmla="*/ 4467505 h 5138057"/>
              <a:gd name="connsiteX1118" fmla="*/ 9442183 w 12245724"/>
              <a:gd name="connsiteY1118" fmla="*/ 4468154 h 5138057"/>
              <a:gd name="connsiteX1119" fmla="*/ 8166185 w 12245724"/>
              <a:gd name="connsiteY1119" fmla="*/ 4823814 h 5138057"/>
              <a:gd name="connsiteX1120" fmla="*/ 8105784 w 12245724"/>
              <a:gd name="connsiteY1120" fmla="*/ 4888413 h 5138057"/>
              <a:gd name="connsiteX1121" fmla="*/ 9450061 w 12245724"/>
              <a:gd name="connsiteY1121" fmla="*/ 4552672 h 5138057"/>
              <a:gd name="connsiteX1122" fmla="*/ 10708051 w 12245724"/>
              <a:gd name="connsiteY1122" fmla="*/ 5138057 h 5138057"/>
              <a:gd name="connsiteX1123" fmla="*/ 10699295 w 12245724"/>
              <a:gd name="connsiteY1123" fmla="*/ 5138057 h 5138057"/>
              <a:gd name="connsiteX1124" fmla="*/ 9450061 w 12245724"/>
              <a:gd name="connsiteY1124" fmla="*/ 4560078 h 5138057"/>
              <a:gd name="connsiteX1125" fmla="*/ 8094728 w 12245724"/>
              <a:gd name="connsiteY1125" fmla="*/ 4900238 h 5138057"/>
              <a:gd name="connsiteX1126" fmla="*/ 8059635 w 12245724"/>
              <a:gd name="connsiteY1126" fmla="*/ 4937769 h 5138057"/>
              <a:gd name="connsiteX1127" fmla="*/ 8057784 w 12245724"/>
              <a:gd name="connsiteY1127" fmla="*/ 4941472 h 5138057"/>
              <a:gd name="connsiteX1128" fmla="*/ 8054082 w 12245724"/>
              <a:gd name="connsiteY1128" fmla="*/ 4941472 h 5138057"/>
              <a:gd name="connsiteX1129" fmla="*/ 8021682 w 12245724"/>
              <a:gd name="connsiteY1129" fmla="*/ 4918570 h 5138057"/>
              <a:gd name="connsiteX1130" fmla="*/ 7887094 w 12245724"/>
              <a:gd name="connsiteY1130" fmla="*/ 4952349 h 5138057"/>
              <a:gd name="connsiteX1131" fmla="*/ 7843018 w 12245724"/>
              <a:gd name="connsiteY1131" fmla="*/ 4991461 h 5138057"/>
              <a:gd name="connsiteX1132" fmla="*/ 7839315 w 12245724"/>
              <a:gd name="connsiteY1132" fmla="*/ 4995164 h 5138057"/>
              <a:gd name="connsiteX1133" fmla="*/ 7835613 w 12245724"/>
              <a:gd name="connsiteY1133" fmla="*/ 4991461 h 5138057"/>
              <a:gd name="connsiteX1134" fmla="*/ 7808575 w 12245724"/>
              <a:gd name="connsiteY1134" fmla="*/ 4972056 h 5138057"/>
              <a:gd name="connsiteX1135" fmla="*/ 7671155 w 12245724"/>
              <a:gd name="connsiteY1135" fmla="*/ 5006544 h 5138057"/>
              <a:gd name="connsiteX1136" fmla="*/ 7624549 w 12245724"/>
              <a:gd name="connsiteY1136" fmla="*/ 5041450 h 5138057"/>
              <a:gd name="connsiteX1137" fmla="*/ 7620846 w 12245724"/>
              <a:gd name="connsiteY1137" fmla="*/ 5045153 h 5138057"/>
              <a:gd name="connsiteX1138" fmla="*/ 7617144 w 12245724"/>
              <a:gd name="connsiteY1138" fmla="*/ 5041450 h 5138057"/>
              <a:gd name="connsiteX1139" fmla="*/ 7595372 w 12245724"/>
              <a:gd name="connsiteY1139" fmla="*/ 5025565 h 5138057"/>
              <a:gd name="connsiteX1140" fmla="*/ 7462378 w 12245724"/>
              <a:gd name="connsiteY1140" fmla="*/ 5058943 h 5138057"/>
              <a:gd name="connsiteX1141" fmla="*/ 7406080 w 12245724"/>
              <a:gd name="connsiteY1141" fmla="*/ 5095142 h 5138057"/>
              <a:gd name="connsiteX1142" fmla="*/ 7402377 w 12245724"/>
              <a:gd name="connsiteY1142" fmla="*/ 5098845 h 5138057"/>
              <a:gd name="connsiteX1143" fmla="*/ 7402377 w 12245724"/>
              <a:gd name="connsiteY1143" fmla="*/ 5095142 h 5138057"/>
              <a:gd name="connsiteX1144" fmla="*/ 7381108 w 12245724"/>
              <a:gd name="connsiteY1144" fmla="*/ 5079341 h 5138057"/>
              <a:gd name="connsiteX1145" fmla="*/ 7255538 w 12245724"/>
              <a:gd name="connsiteY1145" fmla="*/ 5110855 h 5138057"/>
              <a:gd name="connsiteX1146" fmla="*/ 7206885 w 12245724"/>
              <a:gd name="connsiteY1146" fmla="*/ 5138057 h 5138057"/>
              <a:gd name="connsiteX1147" fmla="*/ 7176408 w 12245724"/>
              <a:gd name="connsiteY1147" fmla="*/ 5138057 h 5138057"/>
              <a:gd name="connsiteX1148" fmla="*/ 7169118 w 12245724"/>
              <a:gd name="connsiteY1148" fmla="*/ 5132545 h 5138057"/>
              <a:gd name="connsiteX1149" fmla="*/ 7147156 w 12245724"/>
              <a:gd name="connsiteY1149" fmla="*/ 5138057 h 5138057"/>
              <a:gd name="connsiteX1150" fmla="*/ 7106230 w 12245724"/>
              <a:gd name="connsiteY1150" fmla="*/ 5138057 h 5138057"/>
              <a:gd name="connsiteX1151" fmla="*/ 7158983 w 12245724"/>
              <a:gd name="connsiteY1151" fmla="*/ 5124882 h 5138057"/>
              <a:gd name="connsiteX1152" fmla="*/ 7144173 w 12245724"/>
              <a:gd name="connsiteY1152" fmla="*/ 5113682 h 5138057"/>
              <a:gd name="connsiteX1153" fmla="*/ 7094593 w 12245724"/>
              <a:gd name="connsiteY1153" fmla="*/ 5138057 h 5138057"/>
              <a:gd name="connsiteX1154" fmla="*/ 7076166 w 12245724"/>
              <a:gd name="connsiteY1154" fmla="*/ 5138057 h 5138057"/>
              <a:gd name="connsiteX1155" fmla="*/ 7125465 w 12245724"/>
              <a:gd name="connsiteY1155" fmla="*/ 5113895 h 5138057"/>
              <a:gd name="connsiteX1156" fmla="*/ 7038779 w 12245724"/>
              <a:gd name="connsiteY1156" fmla="*/ 5138057 h 5138057"/>
              <a:gd name="connsiteX1157" fmla="*/ 6987805 w 12245724"/>
              <a:gd name="connsiteY1157" fmla="*/ 5138057 h 5138057"/>
              <a:gd name="connsiteX1158" fmla="*/ 7044358 w 12245724"/>
              <a:gd name="connsiteY1158" fmla="*/ 5113600 h 5138057"/>
              <a:gd name="connsiteX1159" fmla="*/ 6965333 w 12245724"/>
              <a:gd name="connsiteY1159" fmla="*/ 5138057 h 5138057"/>
              <a:gd name="connsiteX1160" fmla="*/ 6913305 w 12245724"/>
              <a:gd name="connsiteY1160" fmla="*/ 5138057 h 5138057"/>
              <a:gd name="connsiteX1161" fmla="*/ 7094103 w 12245724"/>
              <a:gd name="connsiteY1161" fmla="*/ 5075819 h 5138057"/>
              <a:gd name="connsiteX1162" fmla="*/ 2781209 w 12245724"/>
              <a:gd name="connsiteY1162" fmla="*/ 1814404 h 5138057"/>
              <a:gd name="connsiteX1163" fmla="*/ 2784912 w 12245724"/>
              <a:gd name="connsiteY1163" fmla="*/ 1818107 h 5138057"/>
              <a:gd name="connsiteX1164" fmla="*/ 572450 w 12245724"/>
              <a:gd name="connsiteY1164" fmla="*/ 3017834 h 5138057"/>
              <a:gd name="connsiteX1165" fmla="*/ 0 w 12245724"/>
              <a:gd name="connsiteY1165" fmla="*/ 3500265 h 5138057"/>
              <a:gd name="connsiteX1166" fmla="*/ 0 w 12245724"/>
              <a:gd name="connsiteY1166" fmla="*/ 3491817 h 5138057"/>
              <a:gd name="connsiteX1167" fmla="*/ 568747 w 12245724"/>
              <a:gd name="connsiteY1167" fmla="*/ 3010429 h 5138057"/>
              <a:gd name="connsiteX1168" fmla="*/ 2781209 w 12245724"/>
              <a:gd name="connsiteY1168" fmla="*/ 1806998 h 5138057"/>
              <a:gd name="connsiteX1169" fmla="*/ 2784912 w 12245724"/>
              <a:gd name="connsiteY1169" fmla="*/ 1806998 h 5138057"/>
              <a:gd name="connsiteX1170" fmla="*/ 2788615 w 12245724"/>
              <a:gd name="connsiteY1170" fmla="*/ 1806998 h 5138057"/>
              <a:gd name="connsiteX1171" fmla="*/ 7102180 w 12245724"/>
              <a:gd name="connsiteY1171" fmla="*/ 5073039 h 5138057"/>
              <a:gd name="connsiteX1172" fmla="*/ 7135546 w 12245724"/>
              <a:gd name="connsiteY1172" fmla="*/ 5061553 h 5138057"/>
              <a:gd name="connsiteX1173" fmla="*/ 7281405 w 12245724"/>
              <a:gd name="connsiteY1173" fmla="*/ 5005266 h 5138057"/>
              <a:gd name="connsiteX1174" fmla="*/ 2808694 w 12245724"/>
              <a:gd name="connsiteY1174" fmla="*/ 1682265 h 5138057"/>
              <a:gd name="connsiteX1175" fmla="*/ 2810831 w 12245724"/>
              <a:gd name="connsiteY1175" fmla="*/ 1681101 h 5138057"/>
              <a:gd name="connsiteX1176" fmla="*/ 2807128 w 12245724"/>
              <a:gd name="connsiteY1176" fmla="*/ 1681101 h 5138057"/>
              <a:gd name="connsiteX1177" fmla="*/ 2808694 w 12245724"/>
              <a:gd name="connsiteY1177" fmla="*/ 1682265 h 5138057"/>
              <a:gd name="connsiteX1178" fmla="*/ 622439 w 12245724"/>
              <a:gd name="connsiteY1178" fmla="*/ 2873423 h 5138057"/>
              <a:gd name="connsiteX1179" fmla="*/ 0 w 12245724"/>
              <a:gd name="connsiteY1179" fmla="*/ 3411430 h 5138057"/>
              <a:gd name="connsiteX1180" fmla="*/ 0 w 12245724"/>
              <a:gd name="connsiteY1180" fmla="*/ 3404524 h 5138057"/>
              <a:gd name="connsiteX1181" fmla="*/ 618736 w 12245724"/>
              <a:gd name="connsiteY1181" fmla="*/ 2867869 h 5138057"/>
              <a:gd name="connsiteX1182" fmla="*/ 2807128 w 12245724"/>
              <a:gd name="connsiteY1182" fmla="*/ 1673695 h 5138057"/>
              <a:gd name="connsiteX1183" fmla="*/ 2810831 w 12245724"/>
              <a:gd name="connsiteY1183" fmla="*/ 1671844 h 5138057"/>
              <a:gd name="connsiteX1184" fmla="*/ 2810831 w 12245724"/>
              <a:gd name="connsiteY1184" fmla="*/ 1673695 h 5138057"/>
              <a:gd name="connsiteX1185" fmla="*/ 7290404 w 12245724"/>
              <a:gd name="connsiteY1185" fmla="*/ 5001794 h 5138057"/>
              <a:gd name="connsiteX1186" fmla="*/ 7406458 w 12245724"/>
              <a:gd name="connsiteY1186" fmla="*/ 4957009 h 5138057"/>
              <a:gd name="connsiteX1187" fmla="*/ 7466071 w 12245724"/>
              <a:gd name="connsiteY1187" fmla="*/ 4931229 h 5138057"/>
              <a:gd name="connsiteX1188" fmla="*/ 2832782 w 12245724"/>
              <a:gd name="connsiteY1188" fmla="*/ 1550806 h 5138057"/>
              <a:gd name="connsiteX1189" fmla="*/ 2834899 w 12245724"/>
              <a:gd name="connsiteY1189" fmla="*/ 1549650 h 5138057"/>
              <a:gd name="connsiteX1190" fmla="*/ 2831197 w 12245724"/>
              <a:gd name="connsiteY1190" fmla="*/ 1549650 h 5138057"/>
              <a:gd name="connsiteX1191" fmla="*/ 2832782 w 12245724"/>
              <a:gd name="connsiteY1191" fmla="*/ 1550806 h 5138057"/>
              <a:gd name="connsiteX1192" fmla="*/ 672428 w 12245724"/>
              <a:gd name="connsiteY1192" fmla="*/ 2730863 h 5138057"/>
              <a:gd name="connsiteX1193" fmla="*/ 0 w 12245724"/>
              <a:gd name="connsiteY1193" fmla="*/ 3325607 h 5138057"/>
              <a:gd name="connsiteX1194" fmla="*/ 0 w 12245724"/>
              <a:gd name="connsiteY1194" fmla="*/ 3317325 h 5138057"/>
              <a:gd name="connsiteX1195" fmla="*/ 668726 w 12245724"/>
              <a:gd name="connsiteY1195" fmla="*/ 2723457 h 5138057"/>
              <a:gd name="connsiteX1196" fmla="*/ 2831197 w 12245724"/>
              <a:gd name="connsiteY1196" fmla="*/ 1542244 h 5138057"/>
              <a:gd name="connsiteX1197" fmla="*/ 2834899 w 12245724"/>
              <a:gd name="connsiteY1197" fmla="*/ 1538541 h 5138057"/>
              <a:gd name="connsiteX1198" fmla="*/ 2834899 w 12245724"/>
              <a:gd name="connsiteY1198" fmla="*/ 1542244 h 5138057"/>
              <a:gd name="connsiteX1199" fmla="*/ 7477025 w 12245724"/>
              <a:gd name="connsiteY1199" fmla="*/ 4926492 h 5138057"/>
              <a:gd name="connsiteX1200" fmla="*/ 7644305 w 12245724"/>
              <a:gd name="connsiteY1200" fmla="*/ 4854152 h 5138057"/>
              <a:gd name="connsiteX1201" fmla="*/ 2858720 w 12245724"/>
              <a:gd name="connsiteY1201" fmla="*/ 1419347 h 5138057"/>
              <a:gd name="connsiteX1202" fmla="*/ 2860821 w 12245724"/>
              <a:gd name="connsiteY1202" fmla="*/ 1418197 h 5138057"/>
              <a:gd name="connsiteX1203" fmla="*/ 2857117 w 12245724"/>
              <a:gd name="connsiteY1203" fmla="*/ 1418197 h 5138057"/>
              <a:gd name="connsiteX1204" fmla="*/ 2858720 w 12245724"/>
              <a:gd name="connsiteY1204" fmla="*/ 1419347 h 5138057"/>
              <a:gd name="connsiteX1205" fmla="*/ 722417 w 12245724"/>
              <a:gd name="connsiteY1205" fmla="*/ 2588302 h 5138057"/>
              <a:gd name="connsiteX1206" fmla="*/ 0 w 12245724"/>
              <a:gd name="connsiteY1206" fmla="*/ 3240992 h 5138057"/>
              <a:gd name="connsiteX1207" fmla="*/ 0 w 12245724"/>
              <a:gd name="connsiteY1207" fmla="*/ 3232794 h 5138057"/>
              <a:gd name="connsiteX1208" fmla="*/ 718714 w 12245724"/>
              <a:gd name="connsiteY1208" fmla="*/ 2580897 h 5138057"/>
              <a:gd name="connsiteX1209" fmla="*/ 2857117 w 12245724"/>
              <a:gd name="connsiteY1209" fmla="*/ 1407089 h 5138057"/>
              <a:gd name="connsiteX1210" fmla="*/ 2860821 w 12245724"/>
              <a:gd name="connsiteY1210" fmla="*/ 1407089 h 5138057"/>
              <a:gd name="connsiteX1211" fmla="*/ 7655399 w 12245724"/>
              <a:gd name="connsiteY1211" fmla="*/ 4849354 h 5138057"/>
              <a:gd name="connsiteX1212" fmla="*/ 7738929 w 12245724"/>
              <a:gd name="connsiteY1212" fmla="*/ 4813231 h 5138057"/>
              <a:gd name="connsiteX1213" fmla="*/ 7817904 w 12245724"/>
              <a:gd name="connsiteY1213" fmla="*/ 4774526 h 5138057"/>
              <a:gd name="connsiteX1214" fmla="*/ 2899578 w 12245724"/>
              <a:gd name="connsiteY1214" fmla="*/ 1297894 h 5138057"/>
              <a:gd name="connsiteX1215" fmla="*/ 2839005 w 12245724"/>
              <a:gd name="connsiteY1215" fmla="*/ 1320867 h 5138057"/>
              <a:gd name="connsiteX1216" fmla="*/ 2804317 w 12245724"/>
              <a:gd name="connsiteY1216" fmla="*/ 1335993 h 5138057"/>
              <a:gd name="connsiteX1217" fmla="*/ 2684510 w 12245724"/>
              <a:gd name="connsiteY1217" fmla="*/ 1395006 h 5138057"/>
              <a:gd name="connsiteX1218" fmla="*/ 772404 w 12245724"/>
              <a:gd name="connsiteY1218" fmla="*/ 2445742 h 5138057"/>
              <a:gd name="connsiteX1219" fmla="*/ 0 w 12245724"/>
              <a:gd name="connsiteY1219" fmla="*/ 3158194 h 5138057"/>
              <a:gd name="connsiteX1220" fmla="*/ 0 w 12245724"/>
              <a:gd name="connsiteY1220" fmla="*/ 3150081 h 5138057"/>
              <a:gd name="connsiteX1221" fmla="*/ 768704 w 12245724"/>
              <a:gd name="connsiteY1221" fmla="*/ 2438336 h 5138057"/>
              <a:gd name="connsiteX1222" fmla="*/ 2466498 w 12245724"/>
              <a:gd name="connsiteY1222" fmla="*/ 1502390 h 5138057"/>
              <a:gd name="connsiteX1223" fmla="*/ 2252940 w 12245724"/>
              <a:gd name="connsiteY1223" fmla="*/ 1607582 h 5138057"/>
              <a:gd name="connsiteX1224" fmla="*/ 826152 w 12245724"/>
              <a:gd name="connsiteY1224" fmla="*/ 2310367 h 5138057"/>
              <a:gd name="connsiteX1225" fmla="*/ 829726 w 12245724"/>
              <a:gd name="connsiteY1225" fmla="*/ 2310367 h 5138057"/>
              <a:gd name="connsiteX1226" fmla="*/ 110592 w 12245724"/>
              <a:gd name="connsiteY1226" fmla="*/ 2983896 h 5138057"/>
              <a:gd name="connsiteX1227" fmla="*/ 0 w 12245724"/>
              <a:gd name="connsiteY1227" fmla="*/ 3087474 h 5138057"/>
              <a:gd name="connsiteX1228" fmla="*/ 0 w 12245724"/>
              <a:gd name="connsiteY1228" fmla="*/ 3077317 h 5138057"/>
              <a:gd name="connsiteX1229" fmla="*/ 169708 w 12245724"/>
              <a:gd name="connsiteY1229" fmla="*/ 2917613 h 5138057"/>
              <a:gd name="connsiteX1230" fmla="*/ 822578 w 12245724"/>
              <a:gd name="connsiteY1230" fmla="*/ 2303228 h 5138057"/>
              <a:gd name="connsiteX1231" fmla="*/ 2547127 w 12245724"/>
              <a:gd name="connsiteY1231" fmla="*/ 1449394 h 5138057"/>
              <a:gd name="connsiteX1232" fmla="*/ 2568343 w 12245724"/>
              <a:gd name="connsiteY1232" fmla="*/ 1438891 h 5138057"/>
              <a:gd name="connsiteX1233" fmla="*/ 883493 w 12245724"/>
              <a:gd name="connsiteY1233" fmla="*/ 2173582 h 5138057"/>
              <a:gd name="connsiteX1234" fmla="*/ 0 w 12245724"/>
              <a:gd name="connsiteY1234" fmla="*/ 3014367 h 5138057"/>
              <a:gd name="connsiteX1235" fmla="*/ 0 w 12245724"/>
              <a:gd name="connsiteY1235" fmla="*/ 3008657 h 5138057"/>
              <a:gd name="connsiteX1236" fmla="*/ 876086 w 12245724"/>
              <a:gd name="connsiteY1236" fmla="*/ 2171730 h 5138057"/>
              <a:gd name="connsiteX1237" fmla="*/ 876086 w 12245724"/>
              <a:gd name="connsiteY1237" fmla="*/ 2168028 h 5138057"/>
              <a:gd name="connsiteX1238" fmla="*/ 879790 w 12245724"/>
              <a:gd name="connsiteY1238" fmla="*/ 2168028 h 5138057"/>
              <a:gd name="connsiteX1239" fmla="*/ 2684594 w 12245724"/>
              <a:gd name="connsiteY1239" fmla="*/ 1379427 h 5138057"/>
              <a:gd name="connsiteX1240" fmla="*/ 937184 w 12245724"/>
              <a:gd name="connsiteY1240" fmla="*/ 2042130 h 5138057"/>
              <a:gd name="connsiteX1241" fmla="*/ 937184 w 12245724"/>
              <a:gd name="connsiteY1241" fmla="*/ 2038428 h 5138057"/>
              <a:gd name="connsiteX1242" fmla="*/ 0 w 12245724"/>
              <a:gd name="connsiteY1242" fmla="*/ 2943391 h 5138057"/>
              <a:gd name="connsiteX1243" fmla="*/ 0 w 12245724"/>
              <a:gd name="connsiteY1243" fmla="*/ 2937461 h 5138057"/>
              <a:gd name="connsiteX1244" fmla="*/ 933481 w 12245724"/>
              <a:gd name="connsiteY1244" fmla="*/ 2034725 h 5138057"/>
              <a:gd name="connsiteX1245" fmla="*/ 933481 w 12245724"/>
              <a:gd name="connsiteY1245" fmla="*/ 2031022 h 5138057"/>
              <a:gd name="connsiteX1246" fmla="*/ 2765719 w 12245724"/>
              <a:gd name="connsiteY1246" fmla="*/ 1336148 h 5138057"/>
              <a:gd name="connsiteX1247" fmla="*/ 990876 w 12245724"/>
              <a:gd name="connsiteY1247" fmla="*/ 1906975 h 5138057"/>
              <a:gd name="connsiteX1248" fmla="*/ 990876 w 12245724"/>
              <a:gd name="connsiteY1248" fmla="*/ 1903272 h 5138057"/>
              <a:gd name="connsiteX1249" fmla="*/ 0 w 12245724"/>
              <a:gd name="connsiteY1249" fmla="*/ 2873611 h 5138057"/>
              <a:gd name="connsiteX1250" fmla="*/ 0 w 12245724"/>
              <a:gd name="connsiteY1250" fmla="*/ 2869179 h 5138057"/>
              <a:gd name="connsiteX1251" fmla="*/ 987173 w 12245724"/>
              <a:gd name="connsiteY1251" fmla="*/ 1899570 h 5138057"/>
              <a:gd name="connsiteX1252" fmla="*/ 987173 w 12245724"/>
              <a:gd name="connsiteY1252" fmla="*/ 1895867 h 5138057"/>
              <a:gd name="connsiteX1253" fmla="*/ 2824900 w 12245724"/>
              <a:gd name="connsiteY1253" fmla="*/ 1304815 h 5138057"/>
              <a:gd name="connsiteX1254" fmla="*/ 2827162 w 12245724"/>
              <a:gd name="connsiteY1254" fmla="*/ 1303567 h 5138057"/>
              <a:gd name="connsiteX1255" fmla="*/ 1044567 w 12245724"/>
              <a:gd name="connsiteY1255" fmla="*/ 1771821 h 5138057"/>
              <a:gd name="connsiteX1256" fmla="*/ 1048270 w 12245724"/>
              <a:gd name="connsiteY1256" fmla="*/ 1768118 h 5138057"/>
              <a:gd name="connsiteX1257" fmla="*/ 0 w 12245724"/>
              <a:gd name="connsiteY1257" fmla="*/ 2807185 h 5138057"/>
              <a:gd name="connsiteX1258" fmla="*/ 0 w 12245724"/>
              <a:gd name="connsiteY1258" fmla="*/ 2799169 h 5138057"/>
              <a:gd name="connsiteX1259" fmla="*/ 1040864 w 12245724"/>
              <a:gd name="connsiteY1259" fmla="*/ 1764416 h 5138057"/>
              <a:gd name="connsiteX1260" fmla="*/ 1044567 w 12245724"/>
              <a:gd name="connsiteY1260" fmla="*/ 1760713 h 5138057"/>
              <a:gd name="connsiteX1261" fmla="*/ 2868668 w 12245724"/>
              <a:gd name="connsiteY1261" fmla="*/ 1280686 h 5138057"/>
              <a:gd name="connsiteX1262" fmla="*/ 2881186 w 12245724"/>
              <a:gd name="connsiteY1262" fmla="*/ 1273786 h 5138057"/>
              <a:gd name="connsiteX1263" fmla="*/ 2884888 w 12245724"/>
              <a:gd name="connsiteY1263" fmla="*/ 1273786 h 5138057"/>
              <a:gd name="connsiteX1264" fmla="*/ 2887602 w 12245724"/>
              <a:gd name="connsiteY1264" fmla="*/ 1275704 h 5138057"/>
              <a:gd name="connsiteX1265" fmla="*/ 2909680 w 12245724"/>
              <a:gd name="connsiteY1265" fmla="*/ 1269894 h 5138057"/>
              <a:gd name="connsiteX1266" fmla="*/ 2916419 w 12245724"/>
              <a:gd name="connsiteY1266" fmla="*/ 1266557 h 5138057"/>
              <a:gd name="connsiteX1267" fmla="*/ 2916484 w 12245724"/>
              <a:gd name="connsiteY1267" fmla="*/ 1266524 h 5138057"/>
              <a:gd name="connsiteX1268" fmla="*/ 1098289 w 12245724"/>
              <a:gd name="connsiteY1268" fmla="*/ 1634808 h 5138057"/>
              <a:gd name="connsiteX1269" fmla="*/ 1101962 w 12245724"/>
              <a:gd name="connsiteY1269" fmla="*/ 1631111 h 5138057"/>
              <a:gd name="connsiteX1270" fmla="*/ 1098259 w 12245724"/>
              <a:gd name="connsiteY1270" fmla="*/ 1634814 h 5138057"/>
              <a:gd name="connsiteX1271" fmla="*/ 1098289 w 12245724"/>
              <a:gd name="connsiteY1271" fmla="*/ 1634808 h 5138057"/>
              <a:gd name="connsiteX1272" fmla="*/ 0 w 12245724"/>
              <a:gd name="connsiteY1272" fmla="*/ 2740259 h 5138057"/>
              <a:gd name="connsiteX1273" fmla="*/ 0 w 12245724"/>
              <a:gd name="connsiteY1273" fmla="*/ 2732305 h 5138057"/>
              <a:gd name="connsiteX1274" fmla="*/ 1094556 w 12245724"/>
              <a:gd name="connsiteY1274" fmla="*/ 1627408 h 5138057"/>
              <a:gd name="connsiteX1275" fmla="*/ 1098259 w 12245724"/>
              <a:gd name="connsiteY1275" fmla="*/ 1627408 h 5138057"/>
              <a:gd name="connsiteX1276" fmla="*/ 1098259 w 12245724"/>
              <a:gd name="connsiteY1276" fmla="*/ 1623706 h 5138057"/>
              <a:gd name="connsiteX1277" fmla="*/ 3026603 w 12245724"/>
              <a:gd name="connsiteY1277" fmla="*/ 1238036 h 5138057"/>
              <a:gd name="connsiteX1278" fmla="*/ 1155654 w 12245724"/>
              <a:gd name="connsiteY1278" fmla="*/ 1499660 h 5138057"/>
              <a:gd name="connsiteX1279" fmla="*/ 0 w 12245724"/>
              <a:gd name="connsiteY1279" fmla="*/ 2674381 h 5138057"/>
              <a:gd name="connsiteX1280" fmla="*/ 0 w 12245724"/>
              <a:gd name="connsiteY1280" fmla="*/ 2668203 h 5138057"/>
              <a:gd name="connsiteX1281" fmla="*/ 1151950 w 12245724"/>
              <a:gd name="connsiteY1281" fmla="*/ 1492254 h 5138057"/>
              <a:gd name="connsiteX1282" fmla="*/ 3119255 w 12245724"/>
              <a:gd name="connsiteY1282" fmla="*/ 1214049 h 5138057"/>
              <a:gd name="connsiteX1283" fmla="*/ 1209345 w 12245724"/>
              <a:gd name="connsiteY1283" fmla="*/ 1364505 h 5138057"/>
              <a:gd name="connsiteX1284" fmla="*/ 1213048 w 12245724"/>
              <a:gd name="connsiteY1284" fmla="*/ 1364505 h 5138057"/>
              <a:gd name="connsiteX1285" fmla="*/ 0 w 12245724"/>
              <a:gd name="connsiteY1285" fmla="*/ 2611965 h 5138057"/>
              <a:gd name="connsiteX1286" fmla="*/ 0 w 12245724"/>
              <a:gd name="connsiteY1286" fmla="*/ 2602186 h 5138057"/>
              <a:gd name="connsiteX1287" fmla="*/ 1205642 w 12245724"/>
              <a:gd name="connsiteY1287" fmla="*/ 1357099 h 5138057"/>
              <a:gd name="connsiteX1288" fmla="*/ 1209345 w 12245724"/>
              <a:gd name="connsiteY1288" fmla="*/ 1357099 h 5138057"/>
              <a:gd name="connsiteX1289" fmla="*/ 3197507 w 12245724"/>
              <a:gd name="connsiteY1289" fmla="*/ 1196794 h 5138057"/>
              <a:gd name="connsiteX1290" fmla="*/ 1263037 w 12245724"/>
              <a:gd name="connsiteY1290" fmla="*/ 1227499 h 5138057"/>
              <a:gd name="connsiteX1291" fmla="*/ 1266740 w 12245724"/>
              <a:gd name="connsiteY1291" fmla="*/ 1227499 h 5138057"/>
              <a:gd name="connsiteX1292" fmla="*/ 0 w 12245724"/>
              <a:gd name="connsiteY1292" fmla="*/ 2546759 h 5138057"/>
              <a:gd name="connsiteX1293" fmla="*/ 0 w 12245724"/>
              <a:gd name="connsiteY1293" fmla="*/ 2537997 h 5138057"/>
              <a:gd name="connsiteX1294" fmla="*/ 1259334 w 12245724"/>
              <a:gd name="connsiteY1294" fmla="*/ 1221945 h 5138057"/>
              <a:gd name="connsiteX1295" fmla="*/ 1263037 w 12245724"/>
              <a:gd name="connsiteY1295" fmla="*/ 1221945 h 5138057"/>
              <a:gd name="connsiteX1296" fmla="*/ 3221861 w 12245724"/>
              <a:gd name="connsiteY1296" fmla="*/ 1185366 h 5138057"/>
              <a:gd name="connsiteX1297" fmla="*/ 1320268 w 12245724"/>
              <a:gd name="connsiteY1297" fmla="*/ 1092518 h 5138057"/>
              <a:gd name="connsiteX1298" fmla="*/ 1320432 w 12245724"/>
              <a:gd name="connsiteY1298" fmla="*/ 1092345 h 5138057"/>
              <a:gd name="connsiteX1299" fmla="*/ 1316729 w 12245724"/>
              <a:gd name="connsiteY1299" fmla="*/ 1092345 h 5138057"/>
              <a:gd name="connsiteX1300" fmla="*/ 1320268 w 12245724"/>
              <a:gd name="connsiteY1300" fmla="*/ 1092518 h 5138057"/>
              <a:gd name="connsiteX1301" fmla="*/ 0 w 12245724"/>
              <a:gd name="connsiteY1301" fmla="*/ 2483529 h 5138057"/>
              <a:gd name="connsiteX1302" fmla="*/ 0 w 12245724"/>
              <a:gd name="connsiteY1302" fmla="*/ 2472079 h 5138057"/>
              <a:gd name="connsiteX1303" fmla="*/ 1370421 w 12245724"/>
              <a:gd name="connsiteY1303" fmla="*/ 949786 h 5138057"/>
              <a:gd name="connsiteX1304" fmla="*/ 1374124 w 12245724"/>
              <a:gd name="connsiteY1304" fmla="*/ 949786 h 5138057"/>
              <a:gd name="connsiteX1305" fmla="*/ 3329232 w 12245724"/>
              <a:gd name="connsiteY1305" fmla="*/ 1168255 h 5138057"/>
              <a:gd name="connsiteX1306" fmla="*/ 3331084 w 12245724"/>
              <a:gd name="connsiteY1306" fmla="*/ 1168255 h 5138057"/>
              <a:gd name="connsiteX1307" fmla="*/ 6022537 w 12245724"/>
              <a:gd name="connsiteY1307" fmla="*/ 2884198 h 5138057"/>
              <a:gd name="connsiteX1308" fmla="*/ 6019359 w 12245724"/>
              <a:gd name="connsiteY1308" fmla="*/ 2884532 h 5138057"/>
              <a:gd name="connsiteX1309" fmla="*/ 6023061 w 12245724"/>
              <a:gd name="connsiteY1309" fmla="*/ 2884532 h 5138057"/>
              <a:gd name="connsiteX1310" fmla="*/ 6022537 w 12245724"/>
              <a:gd name="connsiteY1310" fmla="*/ 2884198 h 5138057"/>
              <a:gd name="connsiteX1311" fmla="*/ 7954104 w 12245724"/>
              <a:gd name="connsiteY1311" fmla="*/ 2680875 h 5138057"/>
              <a:gd name="connsiteX1312" fmla="*/ 7955955 w 12245724"/>
              <a:gd name="connsiteY1312" fmla="*/ 2680875 h 5138057"/>
              <a:gd name="connsiteX1313" fmla="*/ 8254036 w 12245724"/>
              <a:gd name="connsiteY1313" fmla="*/ 2917858 h 5138057"/>
              <a:gd name="connsiteX1314" fmla="*/ 8250333 w 12245724"/>
              <a:gd name="connsiteY1314" fmla="*/ 2917858 h 5138057"/>
              <a:gd name="connsiteX1315" fmla="*/ 9548187 w 12245724"/>
              <a:gd name="connsiteY1315" fmla="*/ 3053012 h 5138057"/>
              <a:gd name="connsiteX1316" fmla="*/ 9550039 w 12245724"/>
              <a:gd name="connsiteY1316" fmla="*/ 3053012 h 5138057"/>
              <a:gd name="connsiteX1317" fmla="*/ 10048073 w 12245724"/>
              <a:gd name="connsiteY1317" fmla="*/ 3410339 h 5138057"/>
              <a:gd name="connsiteX1318" fmla="*/ 12238318 w 12245724"/>
              <a:gd name="connsiteY1318" fmla="*/ 3330727 h 5138057"/>
              <a:gd name="connsiteX1319" fmla="*/ 10048073 w 12245724"/>
              <a:gd name="connsiteY1319" fmla="*/ 3414042 h 5138057"/>
              <a:gd name="connsiteX1320" fmla="*/ 10044371 w 12245724"/>
              <a:gd name="connsiteY1320" fmla="*/ 3414042 h 5138057"/>
              <a:gd name="connsiteX1321" fmla="*/ 9548187 w 12245724"/>
              <a:gd name="connsiteY1321" fmla="*/ 3060418 h 5138057"/>
              <a:gd name="connsiteX1322" fmla="*/ 8250333 w 12245724"/>
              <a:gd name="connsiteY1322" fmla="*/ 2923412 h 5138057"/>
              <a:gd name="connsiteX1323" fmla="*/ 8246631 w 12245724"/>
              <a:gd name="connsiteY1323" fmla="*/ 2923412 h 5138057"/>
              <a:gd name="connsiteX1324" fmla="*/ 7954104 w 12245724"/>
              <a:gd name="connsiteY1324" fmla="*/ 2688281 h 5138057"/>
              <a:gd name="connsiteX1325" fmla="*/ 6023061 w 12245724"/>
              <a:gd name="connsiteY1325" fmla="*/ 2895641 h 5138057"/>
              <a:gd name="connsiteX1326" fmla="*/ 6019359 w 12245724"/>
              <a:gd name="connsiteY1326" fmla="*/ 2895641 h 5138057"/>
              <a:gd name="connsiteX1327" fmla="*/ 3325528 w 12245724"/>
              <a:gd name="connsiteY1327" fmla="*/ 1177511 h 5138057"/>
              <a:gd name="connsiteX1328" fmla="*/ 3329232 w 12245724"/>
              <a:gd name="connsiteY1328" fmla="*/ 1177511 h 5138057"/>
              <a:gd name="connsiteX1329" fmla="*/ 1377472 w 12245724"/>
              <a:gd name="connsiteY1329" fmla="*/ 957569 h 5138057"/>
              <a:gd name="connsiteX1330" fmla="*/ 1377827 w 12245724"/>
              <a:gd name="connsiteY1330" fmla="*/ 957191 h 5138057"/>
              <a:gd name="connsiteX1331" fmla="*/ 1374124 w 12245724"/>
              <a:gd name="connsiteY1331" fmla="*/ 957191 h 5138057"/>
              <a:gd name="connsiteX1332" fmla="*/ 1377472 w 12245724"/>
              <a:gd name="connsiteY1332" fmla="*/ 957569 h 5138057"/>
              <a:gd name="connsiteX1333" fmla="*/ 0 w 12245724"/>
              <a:gd name="connsiteY1333" fmla="*/ 2425164 h 5138057"/>
              <a:gd name="connsiteX1334" fmla="*/ 0 w 12245724"/>
              <a:gd name="connsiteY1334" fmla="*/ 2413773 h 5138057"/>
              <a:gd name="connsiteX1335" fmla="*/ 1424111 w 12245724"/>
              <a:gd name="connsiteY1335" fmla="*/ 814630 h 5138057"/>
              <a:gd name="connsiteX1336" fmla="*/ 1427815 w 12245724"/>
              <a:gd name="connsiteY1336" fmla="*/ 814630 h 5138057"/>
              <a:gd name="connsiteX1337" fmla="*/ 3371817 w 12245724"/>
              <a:gd name="connsiteY1337" fmla="*/ 1157145 h 5138057"/>
              <a:gd name="connsiteX1338" fmla="*/ 6054117 w 12245724"/>
              <a:gd name="connsiteY1338" fmla="*/ 2852793 h 5138057"/>
              <a:gd name="connsiteX1339" fmla="*/ 6052684 w 12245724"/>
              <a:gd name="connsiteY1339" fmla="*/ 2853056 h 5138057"/>
              <a:gd name="connsiteX1340" fmla="*/ 6054535 w 12245724"/>
              <a:gd name="connsiteY1340" fmla="*/ 2853056 h 5138057"/>
              <a:gd name="connsiteX1341" fmla="*/ 6054117 w 12245724"/>
              <a:gd name="connsiteY1341" fmla="*/ 2852793 h 5138057"/>
              <a:gd name="connsiteX1342" fmla="*/ 7974469 w 12245724"/>
              <a:gd name="connsiteY1342" fmla="*/ 2499434 h 5138057"/>
              <a:gd name="connsiteX1343" fmla="*/ 7978172 w 12245724"/>
              <a:gd name="connsiteY1343" fmla="*/ 2499434 h 5138057"/>
              <a:gd name="connsiteX1344" fmla="*/ 8270699 w 12245724"/>
              <a:gd name="connsiteY1344" fmla="*/ 2734565 h 5138057"/>
              <a:gd name="connsiteX1345" fmla="*/ 8266996 w 12245724"/>
              <a:gd name="connsiteY1345" fmla="*/ 2734565 h 5138057"/>
              <a:gd name="connsiteX1346" fmla="*/ 9564850 w 12245724"/>
              <a:gd name="connsiteY1346" fmla="*/ 3010429 h 5138057"/>
              <a:gd name="connsiteX1347" fmla="*/ 9568553 w 12245724"/>
              <a:gd name="connsiteY1347" fmla="*/ 3010429 h 5138057"/>
              <a:gd name="connsiteX1348" fmla="*/ 10058773 w 12245724"/>
              <a:gd name="connsiteY1348" fmla="*/ 3371156 h 5138057"/>
              <a:gd name="connsiteX1349" fmla="*/ 10055479 w 12245724"/>
              <a:gd name="connsiteY1349" fmla="*/ 3371457 h 5138057"/>
              <a:gd name="connsiteX1350" fmla="*/ 10059182 w 12245724"/>
              <a:gd name="connsiteY1350" fmla="*/ 3371457 h 5138057"/>
              <a:gd name="connsiteX1351" fmla="*/ 10058773 w 12245724"/>
              <a:gd name="connsiteY1351" fmla="*/ 3371156 h 5138057"/>
              <a:gd name="connsiteX1352" fmla="*/ 12238318 w 12245724"/>
              <a:gd name="connsiteY1352" fmla="*/ 3171503 h 5138057"/>
              <a:gd name="connsiteX1353" fmla="*/ 10059182 w 12245724"/>
              <a:gd name="connsiteY1353" fmla="*/ 3373309 h 5138057"/>
              <a:gd name="connsiteX1354" fmla="*/ 10055479 w 12245724"/>
              <a:gd name="connsiteY1354" fmla="*/ 3373309 h 5138057"/>
              <a:gd name="connsiteX1355" fmla="*/ 9564850 w 12245724"/>
              <a:gd name="connsiteY1355" fmla="*/ 3017834 h 5138057"/>
              <a:gd name="connsiteX1356" fmla="*/ 8266996 w 12245724"/>
              <a:gd name="connsiteY1356" fmla="*/ 2741970 h 5138057"/>
              <a:gd name="connsiteX1357" fmla="*/ 8265145 w 12245724"/>
              <a:gd name="connsiteY1357" fmla="*/ 2741970 h 5138057"/>
              <a:gd name="connsiteX1358" fmla="*/ 7971466 w 12245724"/>
              <a:gd name="connsiteY1358" fmla="*/ 2507398 h 5138057"/>
              <a:gd name="connsiteX1359" fmla="*/ 7974469 w 12245724"/>
              <a:gd name="connsiteY1359" fmla="*/ 2506839 h 5138057"/>
              <a:gd name="connsiteX1360" fmla="*/ 7970767 w 12245724"/>
              <a:gd name="connsiteY1360" fmla="*/ 2506839 h 5138057"/>
              <a:gd name="connsiteX1361" fmla="*/ 7971466 w 12245724"/>
              <a:gd name="connsiteY1361" fmla="*/ 2507398 h 5138057"/>
              <a:gd name="connsiteX1362" fmla="*/ 6054535 w 12245724"/>
              <a:gd name="connsiteY1362" fmla="*/ 2864165 h 5138057"/>
              <a:gd name="connsiteX1363" fmla="*/ 6052684 w 12245724"/>
              <a:gd name="connsiteY1363" fmla="*/ 2864165 h 5138057"/>
              <a:gd name="connsiteX1364" fmla="*/ 3368114 w 12245724"/>
              <a:gd name="connsiteY1364" fmla="*/ 1168253 h 5138057"/>
              <a:gd name="connsiteX1365" fmla="*/ 1429404 w 12245724"/>
              <a:gd name="connsiteY1365" fmla="*/ 822319 h 5138057"/>
              <a:gd name="connsiteX1366" fmla="*/ 1429667 w 12245724"/>
              <a:gd name="connsiteY1366" fmla="*/ 822036 h 5138057"/>
              <a:gd name="connsiteX1367" fmla="*/ 1427815 w 12245724"/>
              <a:gd name="connsiteY1367" fmla="*/ 822036 h 5138057"/>
              <a:gd name="connsiteX1368" fmla="*/ 1429404 w 12245724"/>
              <a:gd name="connsiteY1368" fmla="*/ 822319 h 5138057"/>
              <a:gd name="connsiteX1369" fmla="*/ 0 w 12245724"/>
              <a:gd name="connsiteY1369" fmla="*/ 2361000 h 5138057"/>
              <a:gd name="connsiteX1370" fmla="*/ 0 w 12245724"/>
              <a:gd name="connsiteY1370" fmla="*/ 2352552 h 5138057"/>
              <a:gd name="connsiteX1371" fmla="*/ 1477804 w 12245724"/>
              <a:gd name="connsiteY1371" fmla="*/ 677624 h 5138057"/>
              <a:gd name="connsiteX1372" fmla="*/ 1479655 w 12245724"/>
              <a:gd name="connsiteY1372" fmla="*/ 677624 h 5138057"/>
              <a:gd name="connsiteX1373" fmla="*/ 1483359 w 12245724"/>
              <a:gd name="connsiteY1373" fmla="*/ 677624 h 5138057"/>
              <a:gd name="connsiteX1374" fmla="*/ 3410696 w 12245724"/>
              <a:gd name="connsiteY1374" fmla="*/ 1146037 h 5138057"/>
              <a:gd name="connsiteX1375" fmla="*/ 3410696 w 12245724"/>
              <a:gd name="connsiteY1375" fmla="*/ 1149739 h 5138057"/>
              <a:gd name="connsiteX1376" fmla="*/ 6086757 w 12245724"/>
              <a:gd name="connsiteY1376" fmla="*/ 2820893 h 5138057"/>
              <a:gd name="connsiteX1377" fmla="*/ 6084158 w 12245724"/>
              <a:gd name="connsiteY1377" fmla="*/ 2821583 h 5138057"/>
              <a:gd name="connsiteX1378" fmla="*/ 6087861 w 12245724"/>
              <a:gd name="connsiteY1378" fmla="*/ 2821583 h 5138057"/>
              <a:gd name="connsiteX1379" fmla="*/ 6086757 w 12245724"/>
              <a:gd name="connsiteY1379" fmla="*/ 2820893 h 5138057"/>
              <a:gd name="connsiteX1380" fmla="*/ 7996687 w 12245724"/>
              <a:gd name="connsiteY1380" fmla="*/ 2314290 h 5138057"/>
              <a:gd name="connsiteX1381" fmla="*/ 8000391 w 12245724"/>
              <a:gd name="connsiteY1381" fmla="*/ 2317993 h 5138057"/>
              <a:gd name="connsiteX1382" fmla="*/ 8289214 w 12245724"/>
              <a:gd name="connsiteY1382" fmla="*/ 2549422 h 5138057"/>
              <a:gd name="connsiteX1383" fmla="*/ 8285510 w 12245724"/>
              <a:gd name="connsiteY1383" fmla="*/ 2549422 h 5138057"/>
              <a:gd name="connsiteX1384" fmla="*/ 9583365 w 12245724"/>
              <a:gd name="connsiteY1384" fmla="*/ 2967845 h 5138057"/>
              <a:gd name="connsiteX1385" fmla="*/ 10068440 w 12245724"/>
              <a:gd name="connsiteY1385" fmla="*/ 3330726 h 5138057"/>
              <a:gd name="connsiteX1386" fmla="*/ 10064737 w 12245724"/>
              <a:gd name="connsiteY1386" fmla="*/ 3327023 h 5138057"/>
              <a:gd name="connsiteX1387" fmla="*/ 12238318 w 12245724"/>
              <a:gd name="connsiteY1387" fmla="*/ 3010429 h 5138057"/>
              <a:gd name="connsiteX1388" fmla="*/ 10064737 w 12245724"/>
              <a:gd name="connsiteY1388" fmla="*/ 3334429 h 5138057"/>
              <a:gd name="connsiteX1389" fmla="*/ 9579662 w 12245724"/>
              <a:gd name="connsiteY1389" fmla="*/ 2971548 h 5138057"/>
              <a:gd name="connsiteX1390" fmla="*/ 9583365 w 12245724"/>
              <a:gd name="connsiteY1390" fmla="*/ 2971548 h 5138057"/>
              <a:gd name="connsiteX1391" fmla="*/ 8285510 w 12245724"/>
              <a:gd name="connsiteY1391" fmla="*/ 2556827 h 5138057"/>
              <a:gd name="connsiteX1392" fmla="*/ 8281808 w 12245724"/>
              <a:gd name="connsiteY1392" fmla="*/ 2556827 h 5138057"/>
              <a:gd name="connsiteX1393" fmla="*/ 7993900 w 12245724"/>
              <a:gd name="connsiteY1393" fmla="*/ 2324286 h 5138057"/>
              <a:gd name="connsiteX1394" fmla="*/ 7996687 w 12245724"/>
              <a:gd name="connsiteY1394" fmla="*/ 2323547 h 5138057"/>
              <a:gd name="connsiteX1395" fmla="*/ 7992985 w 12245724"/>
              <a:gd name="connsiteY1395" fmla="*/ 2323547 h 5138057"/>
              <a:gd name="connsiteX1396" fmla="*/ 7993900 w 12245724"/>
              <a:gd name="connsiteY1396" fmla="*/ 2324286 h 5138057"/>
              <a:gd name="connsiteX1397" fmla="*/ 6084158 w 12245724"/>
              <a:gd name="connsiteY1397" fmla="*/ 2830839 h 5138057"/>
              <a:gd name="connsiteX1398" fmla="*/ 6080455 w 12245724"/>
              <a:gd name="connsiteY1398" fmla="*/ 2827136 h 5138057"/>
              <a:gd name="connsiteX1399" fmla="*/ 3406992 w 12245724"/>
              <a:gd name="connsiteY1399" fmla="*/ 1157145 h 5138057"/>
              <a:gd name="connsiteX1400" fmla="*/ 1482679 w 12245724"/>
              <a:gd name="connsiteY1400" fmla="*/ 685771 h 5138057"/>
              <a:gd name="connsiteX1401" fmla="*/ 1483359 w 12245724"/>
              <a:gd name="connsiteY1401" fmla="*/ 685030 h 5138057"/>
              <a:gd name="connsiteX1402" fmla="*/ 1479655 w 12245724"/>
              <a:gd name="connsiteY1402" fmla="*/ 685030 h 5138057"/>
              <a:gd name="connsiteX1403" fmla="*/ 1482679 w 12245724"/>
              <a:gd name="connsiteY1403" fmla="*/ 685771 h 5138057"/>
              <a:gd name="connsiteX1404" fmla="*/ 0 w 12245724"/>
              <a:gd name="connsiteY1404" fmla="*/ 2301870 h 5138057"/>
              <a:gd name="connsiteX1405" fmla="*/ 0 w 12245724"/>
              <a:gd name="connsiteY1405" fmla="*/ 2291502 h 5138057"/>
              <a:gd name="connsiteX1406" fmla="*/ 1533347 w 12245724"/>
              <a:gd name="connsiteY1406" fmla="*/ 542470 h 5138057"/>
              <a:gd name="connsiteX1407" fmla="*/ 1537050 w 12245724"/>
              <a:gd name="connsiteY1407" fmla="*/ 542470 h 5138057"/>
              <a:gd name="connsiteX1408" fmla="*/ 3449577 w 12245724"/>
              <a:gd name="connsiteY1408" fmla="*/ 1138632 h 5138057"/>
              <a:gd name="connsiteX1409" fmla="*/ 3453279 w 12245724"/>
              <a:gd name="connsiteY1409" fmla="*/ 1138632 h 5138057"/>
              <a:gd name="connsiteX1410" fmla="*/ 6116681 w 12245724"/>
              <a:gd name="connsiteY1410" fmla="*/ 2786615 h 5138057"/>
              <a:gd name="connsiteX1411" fmla="*/ 6111930 w 12245724"/>
              <a:gd name="connsiteY1411" fmla="*/ 2788257 h 5138057"/>
              <a:gd name="connsiteX1412" fmla="*/ 6119336 w 12245724"/>
              <a:gd name="connsiteY1412" fmla="*/ 2788257 h 5138057"/>
              <a:gd name="connsiteX1413" fmla="*/ 6116681 w 12245724"/>
              <a:gd name="connsiteY1413" fmla="*/ 2786615 h 5138057"/>
              <a:gd name="connsiteX1414" fmla="*/ 8013350 w 12245724"/>
              <a:gd name="connsiteY1414" fmla="*/ 2130999 h 5138057"/>
              <a:gd name="connsiteX1415" fmla="*/ 8017053 w 12245724"/>
              <a:gd name="connsiteY1415" fmla="*/ 2130999 h 5138057"/>
              <a:gd name="connsiteX1416" fmla="*/ 8304026 w 12245724"/>
              <a:gd name="connsiteY1416" fmla="*/ 2367983 h 5138057"/>
              <a:gd name="connsiteX1417" fmla="*/ 9600028 w 12245724"/>
              <a:gd name="connsiteY1417" fmla="*/ 2921560 h 5138057"/>
              <a:gd name="connsiteX1418" fmla="*/ 10075846 w 12245724"/>
              <a:gd name="connsiteY1418" fmla="*/ 3288143 h 5138057"/>
              <a:gd name="connsiteX1419" fmla="*/ 12242021 w 12245724"/>
              <a:gd name="connsiteY1419" fmla="*/ 2853057 h 5138057"/>
              <a:gd name="connsiteX1420" fmla="*/ 10075846 w 12245724"/>
              <a:gd name="connsiteY1420" fmla="*/ 3295549 h 5138057"/>
              <a:gd name="connsiteX1421" fmla="*/ 10072143 w 12245724"/>
              <a:gd name="connsiteY1421" fmla="*/ 3295549 h 5138057"/>
              <a:gd name="connsiteX1422" fmla="*/ 9598176 w 12245724"/>
              <a:gd name="connsiteY1422" fmla="*/ 2927115 h 5138057"/>
              <a:gd name="connsiteX1423" fmla="*/ 8300322 w 12245724"/>
              <a:gd name="connsiteY1423" fmla="*/ 2373536 h 5138057"/>
              <a:gd name="connsiteX1424" fmla="*/ 8014449 w 12245724"/>
              <a:gd name="connsiteY1424" fmla="*/ 2139305 h 5138057"/>
              <a:gd name="connsiteX1425" fmla="*/ 8017053 w 12245724"/>
              <a:gd name="connsiteY1425" fmla="*/ 2138405 h 5138057"/>
              <a:gd name="connsiteX1426" fmla="*/ 8013350 w 12245724"/>
              <a:gd name="connsiteY1426" fmla="*/ 2138405 h 5138057"/>
              <a:gd name="connsiteX1427" fmla="*/ 8014449 w 12245724"/>
              <a:gd name="connsiteY1427" fmla="*/ 2139305 h 5138057"/>
              <a:gd name="connsiteX1428" fmla="*/ 6115633 w 12245724"/>
              <a:gd name="connsiteY1428" fmla="*/ 2795662 h 5138057"/>
              <a:gd name="connsiteX1429" fmla="*/ 6115633 w 12245724"/>
              <a:gd name="connsiteY1429" fmla="*/ 2799365 h 5138057"/>
              <a:gd name="connsiteX1430" fmla="*/ 6111930 w 12245724"/>
              <a:gd name="connsiteY1430" fmla="*/ 2795662 h 5138057"/>
              <a:gd name="connsiteX1431" fmla="*/ 3445874 w 12245724"/>
              <a:gd name="connsiteY1431" fmla="*/ 1146037 h 5138057"/>
              <a:gd name="connsiteX1432" fmla="*/ 3449577 w 12245724"/>
              <a:gd name="connsiteY1432" fmla="*/ 1149740 h 5138057"/>
              <a:gd name="connsiteX1433" fmla="*/ 1536229 w 12245724"/>
              <a:gd name="connsiteY1433" fmla="*/ 550779 h 5138057"/>
              <a:gd name="connsiteX1434" fmla="*/ 1537050 w 12245724"/>
              <a:gd name="connsiteY1434" fmla="*/ 549876 h 5138057"/>
              <a:gd name="connsiteX1435" fmla="*/ 1533347 w 12245724"/>
              <a:gd name="connsiteY1435" fmla="*/ 549876 h 5138057"/>
              <a:gd name="connsiteX1436" fmla="*/ 1536229 w 12245724"/>
              <a:gd name="connsiteY1436" fmla="*/ 550779 h 5138057"/>
              <a:gd name="connsiteX1437" fmla="*/ 0 w 12245724"/>
              <a:gd name="connsiteY1437" fmla="*/ 2240423 h 5138057"/>
              <a:gd name="connsiteX1438" fmla="*/ 0 w 12245724"/>
              <a:gd name="connsiteY1438" fmla="*/ 2233057 h 5138057"/>
              <a:gd name="connsiteX1439" fmla="*/ 1587039 w 12245724"/>
              <a:gd name="connsiteY1439" fmla="*/ 407315 h 5138057"/>
              <a:gd name="connsiteX1440" fmla="*/ 1590742 w 12245724"/>
              <a:gd name="connsiteY1440" fmla="*/ 407315 h 5138057"/>
              <a:gd name="connsiteX1441" fmla="*/ 3492160 w 12245724"/>
              <a:gd name="connsiteY1441" fmla="*/ 1127522 h 5138057"/>
              <a:gd name="connsiteX1442" fmla="*/ 6147440 w 12245724"/>
              <a:gd name="connsiteY1442" fmla="*/ 2752151 h 5138057"/>
              <a:gd name="connsiteX1443" fmla="*/ 6145256 w 12245724"/>
              <a:gd name="connsiteY1443" fmla="*/ 2753080 h 5138057"/>
              <a:gd name="connsiteX1444" fmla="*/ 6148959 w 12245724"/>
              <a:gd name="connsiteY1444" fmla="*/ 2753080 h 5138057"/>
              <a:gd name="connsiteX1445" fmla="*/ 6147440 w 12245724"/>
              <a:gd name="connsiteY1445" fmla="*/ 2752151 h 5138057"/>
              <a:gd name="connsiteX1446" fmla="*/ 8035567 w 12245724"/>
              <a:gd name="connsiteY1446" fmla="*/ 1949559 h 5138057"/>
              <a:gd name="connsiteX1447" fmla="*/ 8039270 w 12245724"/>
              <a:gd name="connsiteY1447" fmla="*/ 1945856 h 5138057"/>
              <a:gd name="connsiteX1448" fmla="*/ 8039270 w 12245724"/>
              <a:gd name="connsiteY1448" fmla="*/ 1949559 h 5138057"/>
              <a:gd name="connsiteX1449" fmla="*/ 8320688 w 12245724"/>
              <a:gd name="connsiteY1449" fmla="*/ 2184690 h 5138057"/>
              <a:gd name="connsiteX1450" fmla="*/ 9618542 w 12245724"/>
              <a:gd name="connsiteY1450" fmla="*/ 2877126 h 5138057"/>
              <a:gd name="connsiteX1451" fmla="*/ 10086046 w 12245724"/>
              <a:gd name="connsiteY1451" fmla="*/ 3248542 h 5138057"/>
              <a:gd name="connsiteX1452" fmla="*/ 10083251 w 12245724"/>
              <a:gd name="connsiteY1452" fmla="*/ 3249264 h 5138057"/>
              <a:gd name="connsiteX1453" fmla="*/ 10086954 w 12245724"/>
              <a:gd name="connsiteY1453" fmla="*/ 3249264 h 5138057"/>
              <a:gd name="connsiteX1454" fmla="*/ 10086046 w 12245724"/>
              <a:gd name="connsiteY1454" fmla="*/ 3248542 h 5138057"/>
              <a:gd name="connsiteX1455" fmla="*/ 12242021 w 12245724"/>
              <a:gd name="connsiteY1455" fmla="*/ 2691983 h 5138057"/>
              <a:gd name="connsiteX1456" fmla="*/ 10086954 w 12245724"/>
              <a:gd name="connsiteY1456" fmla="*/ 3256670 h 5138057"/>
              <a:gd name="connsiteX1457" fmla="*/ 10083251 w 12245724"/>
              <a:gd name="connsiteY1457" fmla="*/ 3256670 h 5138057"/>
              <a:gd name="connsiteX1458" fmla="*/ 9614838 w 12245724"/>
              <a:gd name="connsiteY1458" fmla="*/ 2884531 h 5138057"/>
              <a:gd name="connsiteX1459" fmla="*/ 8316985 w 12245724"/>
              <a:gd name="connsiteY1459" fmla="*/ 2192096 h 5138057"/>
              <a:gd name="connsiteX1460" fmla="*/ 8036820 w 12245724"/>
              <a:gd name="connsiteY1460" fmla="*/ 1958011 h 5138057"/>
              <a:gd name="connsiteX1461" fmla="*/ 8039270 w 12245724"/>
              <a:gd name="connsiteY1461" fmla="*/ 1956965 h 5138057"/>
              <a:gd name="connsiteX1462" fmla="*/ 8035567 w 12245724"/>
              <a:gd name="connsiteY1462" fmla="*/ 1956965 h 5138057"/>
              <a:gd name="connsiteX1463" fmla="*/ 8036820 w 12245724"/>
              <a:gd name="connsiteY1463" fmla="*/ 1958011 h 5138057"/>
              <a:gd name="connsiteX1464" fmla="*/ 6148959 w 12245724"/>
              <a:gd name="connsiteY1464" fmla="*/ 2764189 h 5138057"/>
              <a:gd name="connsiteX1465" fmla="*/ 6145256 w 12245724"/>
              <a:gd name="connsiteY1465" fmla="*/ 2764189 h 5138057"/>
              <a:gd name="connsiteX1466" fmla="*/ 3488457 w 12245724"/>
              <a:gd name="connsiteY1466" fmla="*/ 1138630 h 5138057"/>
              <a:gd name="connsiteX1467" fmla="*/ 1592555 w 12245724"/>
              <a:gd name="connsiteY1467" fmla="*/ 416821 h 5138057"/>
              <a:gd name="connsiteX1468" fmla="*/ 1594445 w 12245724"/>
              <a:gd name="connsiteY1468" fmla="*/ 414721 h 5138057"/>
              <a:gd name="connsiteX1469" fmla="*/ 1587039 w 12245724"/>
              <a:gd name="connsiteY1469" fmla="*/ 414721 h 5138057"/>
              <a:gd name="connsiteX1470" fmla="*/ 1592555 w 12245724"/>
              <a:gd name="connsiteY1470" fmla="*/ 416821 h 5138057"/>
              <a:gd name="connsiteX1471" fmla="*/ 0 w 12245724"/>
              <a:gd name="connsiteY1471" fmla="*/ 2185856 h 5138057"/>
              <a:gd name="connsiteX1472" fmla="*/ 0 w 12245724"/>
              <a:gd name="connsiteY1472" fmla="*/ 2174674 h 5138057"/>
              <a:gd name="connsiteX1473" fmla="*/ 1640732 w 12245724"/>
              <a:gd name="connsiteY1473" fmla="*/ 272161 h 5138057"/>
              <a:gd name="connsiteX1474" fmla="*/ 1644434 w 12245724"/>
              <a:gd name="connsiteY1474" fmla="*/ 272161 h 5138057"/>
              <a:gd name="connsiteX1475" fmla="*/ 1648136 w 12245724"/>
              <a:gd name="connsiteY1475" fmla="*/ 272161 h 5138057"/>
              <a:gd name="connsiteX1476" fmla="*/ 3532890 w 12245724"/>
              <a:gd name="connsiteY1476" fmla="*/ 1118265 h 5138057"/>
              <a:gd name="connsiteX1477" fmla="*/ 6178742 w 12245724"/>
              <a:gd name="connsiteY1477" fmla="*/ 2720581 h 5138057"/>
              <a:gd name="connsiteX1478" fmla="*/ 6176729 w 12245724"/>
              <a:gd name="connsiteY1478" fmla="*/ 2721605 h 5138057"/>
              <a:gd name="connsiteX1479" fmla="*/ 6180432 w 12245724"/>
              <a:gd name="connsiteY1479" fmla="*/ 2721605 h 5138057"/>
              <a:gd name="connsiteX1480" fmla="*/ 6178742 w 12245724"/>
              <a:gd name="connsiteY1480" fmla="*/ 2720581 h 5138057"/>
              <a:gd name="connsiteX1481" fmla="*/ 8057784 w 12245724"/>
              <a:gd name="connsiteY1481" fmla="*/ 1764416 h 5138057"/>
              <a:gd name="connsiteX1482" fmla="*/ 8059635 w 12245724"/>
              <a:gd name="connsiteY1482" fmla="*/ 1768118 h 5138057"/>
              <a:gd name="connsiteX1483" fmla="*/ 8339202 w 12245724"/>
              <a:gd name="connsiteY1483" fmla="*/ 1999547 h 5138057"/>
              <a:gd name="connsiteX1484" fmla="*/ 9637056 w 12245724"/>
              <a:gd name="connsiteY1484" fmla="*/ 2834543 h 5138057"/>
              <a:gd name="connsiteX1485" fmla="*/ 10097032 w 12245724"/>
              <a:gd name="connsiteY1485" fmla="*/ 3209542 h 5138057"/>
              <a:gd name="connsiteX1486" fmla="*/ 10094360 w 12245724"/>
              <a:gd name="connsiteY1486" fmla="*/ 3210383 h 5138057"/>
              <a:gd name="connsiteX1487" fmla="*/ 10098063 w 12245724"/>
              <a:gd name="connsiteY1487" fmla="*/ 3210383 h 5138057"/>
              <a:gd name="connsiteX1488" fmla="*/ 10097032 w 12245724"/>
              <a:gd name="connsiteY1488" fmla="*/ 3209542 h 5138057"/>
              <a:gd name="connsiteX1489" fmla="*/ 12242021 w 12245724"/>
              <a:gd name="connsiteY1489" fmla="*/ 2534611 h 5138057"/>
              <a:gd name="connsiteX1490" fmla="*/ 10098063 w 12245724"/>
              <a:gd name="connsiteY1490" fmla="*/ 3217789 h 5138057"/>
              <a:gd name="connsiteX1491" fmla="*/ 10094360 w 12245724"/>
              <a:gd name="connsiteY1491" fmla="*/ 3217789 h 5138057"/>
              <a:gd name="connsiteX1492" fmla="*/ 10094360 w 12245724"/>
              <a:gd name="connsiteY1492" fmla="*/ 3214086 h 5138057"/>
              <a:gd name="connsiteX1493" fmla="*/ 9633354 w 12245724"/>
              <a:gd name="connsiteY1493" fmla="*/ 2838246 h 5138057"/>
              <a:gd name="connsiteX1494" fmla="*/ 8335499 w 12245724"/>
              <a:gd name="connsiteY1494" fmla="*/ 2006954 h 5138057"/>
              <a:gd name="connsiteX1495" fmla="*/ 8057562 w 12245724"/>
              <a:gd name="connsiteY1495" fmla="*/ 1774729 h 5138057"/>
              <a:gd name="connsiteX1496" fmla="*/ 8059635 w 12245724"/>
              <a:gd name="connsiteY1496" fmla="*/ 1773673 h 5138057"/>
              <a:gd name="connsiteX1497" fmla="*/ 8054082 w 12245724"/>
              <a:gd name="connsiteY1497" fmla="*/ 1771821 h 5138057"/>
              <a:gd name="connsiteX1498" fmla="*/ 8057562 w 12245724"/>
              <a:gd name="connsiteY1498" fmla="*/ 1774729 h 5138057"/>
              <a:gd name="connsiteX1499" fmla="*/ 6180432 w 12245724"/>
              <a:gd name="connsiteY1499" fmla="*/ 2730863 h 5138057"/>
              <a:gd name="connsiteX1500" fmla="*/ 6176729 w 12245724"/>
              <a:gd name="connsiteY1500" fmla="*/ 2730863 h 5138057"/>
              <a:gd name="connsiteX1501" fmla="*/ 3529189 w 12245724"/>
              <a:gd name="connsiteY1501" fmla="*/ 1127523 h 5138057"/>
              <a:gd name="connsiteX1502" fmla="*/ 1644719 w 12245724"/>
              <a:gd name="connsiteY1502" fmla="*/ 281546 h 5138057"/>
              <a:gd name="connsiteX1503" fmla="*/ 1648136 w 12245724"/>
              <a:gd name="connsiteY1503" fmla="*/ 277715 h 5138057"/>
              <a:gd name="connsiteX1504" fmla="*/ 1644434 w 12245724"/>
              <a:gd name="connsiteY1504" fmla="*/ 281419 h 5138057"/>
              <a:gd name="connsiteX1505" fmla="*/ 1644719 w 12245724"/>
              <a:gd name="connsiteY1505" fmla="*/ 281546 h 5138057"/>
              <a:gd name="connsiteX1506" fmla="*/ 0 w 12245724"/>
              <a:gd name="connsiteY1506" fmla="*/ 2125231 h 5138057"/>
              <a:gd name="connsiteX1507" fmla="*/ 0 w 12245724"/>
              <a:gd name="connsiteY1507" fmla="*/ 2117038 h 5138057"/>
              <a:gd name="connsiteX1508" fmla="*/ 1751817 w 12245724"/>
              <a:gd name="connsiteY1508" fmla="*/ 0 h 5138057"/>
              <a:gd name="connsiteX1509" fmla="*/ 1755519 w 12245724"/>
              <a:gd name="connsiteY1509" fmla="*/ 0 h 5138057"/>
              <a:gd name="connsiteX1510" fmla="*/ 6241283 w 12245724"/>
              <a:gd name="connsiteY1510" fmla="*/ 2654469 h 5138057"/>
              <a:gd name="connsiteX1511" fmla="*/ 6237827 w 12245724"/>
              <a:gd name="connsiteY1511" fmla="*/ 2656806 h 5138057"/>
              <a:gd name="connsiteX1512" fmla="*/ 6245233 w 12245724"/>
              <a:gd name="connsiteY1512" fmla="*/ 2656806 h 5138057"/>
              <a:gd name="connsiteX1513" fmla="*/ 6241283 w 12245724"/>
              <a:gd name="connsiteY1513" fmla="*/ 2654469 h 5138057"/>
              <a:gd name="connsiteX1514" fmla="*/ 8096665 w 12245724"/>
              <a:gd name="connsiteY1514" fmla="*/ 1399683 h 5138057"/>
              <a:gd name="connsiteX1515" fmla="*/ 8100367 w 12245724"/>
              <a:gd name="connsiteY1515" fmla="*/ 1395980 h 5138057"/>
              <a:gd name="connsiteX1516" fmla="*/ 8100367 w 12245724"/>
              <a:gd name="connsiteY1516" fmla="*/ 1399683 h 5138057"/>
              <a:gd name="connsiteX1517" fmla="*/ 10114109 w 12245724"/>
              <a:gd name="connsiteY1517" fmla="*/ 3130243 h 5138057"/>
              <a:gd name="connsiteX1518" fmla="*/ 10112874 w 12245724"/>
              <a:gd name="connsiteY1518" fmla="*/ 3130772 h 5138057"/>
              <a:gd name="connsiteX1519" fmla="*/ 10114725 w 12245724"/>
              <a:gd name="connsiteY1519" fmla="*/ 3130772 h 5138057"/>
              <a:gd name="connsiteX1520" fmla="*/ 10114109 w 12245724"/>
              <a:gd name="connsiteY1520" fmla="*/ 3130243 h 5138057"/>
              <a:gd name="connsiteX1521" fmla="*/ 12245724 w 12245724"/>
              <a:gd name="connsiteY1521" fmla="*/ 2218016 h 5138057"/>
              <a:gd name="connsiteX1522" fmla="*/ 10114725 w 12245724"/>
              <a:gd name="connsiteY1522" fmla="*/ 3134475 h 5138057"/>
              <a:gd name="connsiteX1523" fmla="*/ 10112874 w 12245724"/>
              <a:gd name="connsiteY1523" fmla="*/ 3134475 h 5138057"/>
              <a:gd name="connsiteX1524" fmla="*/ 8098300 w 12245724"/>
              <a:gd name="connsiteY1524" fmla="*/ 1408489 h 5138057"/>
              <a:gd name="connsiteX1525" fmla="*/ 8100367 w 12245724"/>
              <a:gd name="connsiteY1525" fmla="*/ 1407089 h 5138057"/>
              <a:gd name="connsiteX1526" fmla="*/ 8096665 w 12245724"/>
              <a:gd name="connsiteY1526" fmla="*/ 1407089 h 5138057"/>
              <a:gd name="connsiteX1527" fmla="*/ 8098300 w 12245724"/>
              <a:gd name="connsiteY1527" fmla="*/ 1408489 h 5138057"/>
              <a:gd name="connsiteX1528" fmla="*/ 6245233 w 12245724"/>
              <a:gd name="connsiteY1528" fmla="*/ 2664212 h 5138057"/>
              <a:gd name="connsiteX1529" fmla="*/ 6243677 w 12245724"/>
              <a:gd name="connsiteY1529" fmla="*/ 2665767 h 5138057"/>
              <a:gd name="connsiteX1530" fmla="*/ 6534729 w 12245724"/>
              <a:gd name="connsiteY1530" fmla="*/ 2493402 h 5138057"/>
              <a:gd name="connsiteX1531" fmla="*/ 8074860 w 12245724"/>
              <a:gd name="connsiteY1531" fmla="*/ 1581315 h 5138057"/>
              <a:gd name="connsiteX1532" fmla="*/ 8078433 w 12245724"/>
              <a:gd name="connsiteY1532" fmla="*/ 1581315 h 5138057"/>
              <a:gd name="connsiteX1533" fmla="*/ 8082006 w 12245724"/>
              <a:gd name="connsiteY1533" fmla="*/ 1581315 h 5138057"/>
              <a:gd name="connsiteX1534" fmla="*/ 8325032 w 12245724"/>
              <a:gd name="connsiteY1534" fmla="*/ 1791988 h 5138057"/>
              <a:gd name="connsiteX1535" fmla="*/ 8357198 w 12245724"/>
              <a:gd name="connsiteY1535" fmla="*/ 1816985 h 5138057"/>
              <a:gd name="connsiteX1536" fmla="*/ 8389362 w 12245724"/>
              <a:gd name="connsiteY1536" fmla="*/ 1841980 h 5138057"/>
              <a:gd name="connsiteX1537" fmla="*/ 8453692 w 12245724"/>
              <a:gd name="connsiteY1537" fmla="*/ 1888399 h 5138057"/>
              <a:gd name="connsiteX1538" fmla="*/ 8582353 w 12245724"/>
              <a:gd name="connsiteY1538" fmla="*/ 1984810 h 5138057"/>
              <a:gd name="connsiteX1539" fmla="*/ 9096994 w 12245724"/>
              <a:gd name="connsiteY1539" fmla="*/ 2374023 h 5138057"/>
              <a:gd name="connsiteX1540" fmla="*/ 9611635 w 12245724"/>
              <a:gd name="connsiteY1540" fmla="*/ 2759665 h 5138057"/>
              <a:gd name="connsiteX1541" fmla="*/ 9736720 w 12245724"/>
              <a:gd name="connsiteY1541" fmla="*/ 2859647 h 5138057"/>
              <a:gd name="connsiteX1542" fmla="*/ 9858233 w 12245724"/>
              <a:gd name="connsiteY1542" fmla="*/ 2963199 h 5138057"/>
              <a:gd name="connsiteX1543" fmla="*/ 10104497 w 12245724"/>
              <a:gd name="connsiteY1543" fmla="*/ 3167066 h 5138057"/>
              <a:gd name="connsiteX1544" fmla="*/ 10107297 w 12245724"/>
              <a:gd name="connsiteY1544" fmla="*/ 3169384 h 5138057"/>
              <a:gd name="connsiteX1545" fmla="*/ 10104832 w 12245724"/>
              <a:gd name="connsiteY1545" fmla="*/ 3170303 h 5138057"/>
              <a:gd name="connsiteX1546" fmla="*/ 10108406 w 12245724"/>
              <a:gd name="connsiteY1546" fmla="*/ 3170303 h 5138057"/>
              <a:gd name="connsiteX1547" fmla="*/ 10107297 w 12245724"/>
              <a:gd name="connsiteY1547" fmla="*/ 3169384 h 5138057"/>
              <a:gd name="connsiteX1548" fmla="*/ 10481031 w 12245724"/>
              <a:gd name="connsiteY1548" fmla="*/ 3030137 h 5138057"/>
              <a:gd name="connsiteX1549" fmla="*/ 12242021 w 12245724"/>
              <a:gd name="connsiteY1549" fmla="*/ 2374023 h 5138057"/>
              <a:gd name="connsiteX1550" fmla="*/ 10104832 w 12245724"/>
              <a:gd name="connsiteY1550" fmla="*/ 3173874 h 5138057"/>
              <a:gd name="connsiteX1551" fmla="*/ 10104832 w 12245724"/>
              <a:gd name="connsiteY1551" fmla="*/ 3177445 h 5138057"/>
              <a:gd name="connsiteX1552" fmla="*/ 10101258 w 12245724"/>
              <a:gd name="connsiteY1552" fmla="*/ 3173874 h 5138057"/>
              <a:gd name="connsiteX1553" fmla="*/ 9854659 w 12245724"/>
              <a:gd name="connsiteY1553" fmla="*/ 2970340 h 5138057"/>
              <a:gd name="connsiteX1554" fmla="*/ 9733147 w 12245724"/>
              <a:gd name="connsiteY1554" fmla="*/ 2866788 h 5138057"/>
              <a:gd name="connsiteX1555" fmla="*/ 9608060 w 12245724"/>
              <a:gd name="connsiteY1555" fmla="*/ 2763236 h 5138057"/>
              <a:gd name="connsiteX1556" fmla="*/ 9093419 w 12245724"/>
              <a:gd name="connsiteY1556" fmla="*/ 2377593 h 5138057"/>
              <a:gd name="connsiteX1557" fmla="*/ 8578778 w 12245724"/>
              <a:gd name="connsiteY1557" fmla="*/ 1991951 h 5138057"/>
              <a:gd name="connsiteX1558" fmla="*/ 8450118 w 12245724"/>
              <a:gd name="connsiteY1558" fmla="*/ 1895541 h 5138057"/>
              <a:gd name="connsiteX1559" fmla="*/ 8385788 w 12245724"/>
              <a:gd name="connsiteY1559" fmla="*/ 1845550 h 5138057"/>
              <a:gd name="connsiteX1560" fmla="*/ 8353623 w 12245724"/>
              <a:gd name="connsiteY1560" fmla="*/ 1824126 h 5138057"/>
              <a:gd name="connsiteX1561" fmla="*/ 8321458 w 12245724"/>
              <a:gd name="connsiteY1561" fmla="*/ 1795559 h 5138057"/>
              <a:gd name="connsiteX1562" fmla="*/ 8078713 w 12245724"/>
              <a:gd name="connsiteY1562" fmla="*/ 1591692 h 5138057"/>
              <a:gd name="connsiteX1563" fmla="*/ 8077815 w 12245724"/>
              <a:gd name="connsiteY1563" fmla="*/ 1590937 h 5138057"/>
              <a:gd name="connsiteX1564" fmla="*/ 8082006 w 12245724"/>
              <a:gd name="connsiteY1564" fmla="*/ 1588456 h 5138057"/>
              <a:gd name="connsiteX1565" fmla="*/ 8074860 w 12245724"/>
              <a:gd name="connsiteY1565" fmla="*/ 1588456 h 5138057"/>
              <a:gd name="connsiteX1566" fmla="*/ 8077815 w 12245724"/>
              <a:gd name="connsiteY1566" fmla="*/ 1590937 h 5138057"/>
              <a:gd name="connsiteX1567" fmla="*/ 7752989 w 12245724"/>
              <a:gd name="connsiteY1567" fmla="*/ 1783304 h 5138057"/>
              <a:gd name="connsiteX1568" fmla="*/ 6212860 w 12245724"/>
              <a:gd name="connsiteY1568" fmla="*/ 2695392 h 5138057"/>
              <a:gd name="connsiteX1569" fmla="*/ 6209287 w 12245724"/>
              <a:gd name="connsiteY1569" fmla="*/ 2698962 h 5138057"/>
              <a:gd name="connsiteX1570" fmla="*/ 6205712 w 12245724"/>
              <a:gd name="connsiteY1570" fmla="*/ 2695392 h 5138057"/>
              <a:gd name="connsiteX1571" fmla="*/ 3982759 w 12245724"/>
              <a:gd name="connsiteY1571" fmla="*/ 1367069 h 5138057"/>
              <a:gd name="connsiteX1572" fmla="*/ 3703990 w 12245724"/>
              <a:gd name="connsiteY1572" fmla="*/ 1199243 h 5138057"/>
              <a:gd name="connsiteX1573" fmla="*/ 3564611 w 12245724"/>
              <a:gd name="connsiteY1573" fmla="*/ 1117115 h 5138057"/>
              <a:gd name="connsiteX1574" fmla="*/ 3421654 w 12245724"/>
              <a:gd name="connsiteY1574" fmla="*/ 1042129 h 5138057"/>
              <a:gd name="connsiteX1575" fmla="*/ 2846260 w 12245724"/>
              <a:gd name="connsiteY1575" fmla="*/ 742185 h 5138057"/>
              <a:gd name="connsiteX1576" fmla="*/ 1701281 w 12245724"/>
              <a:gd name="connsiteY1576" fmla="*/ 147032 h 5138057"/>
              <a:gd name="connsiteX1577" fmla="*/ 1699329 w 12245724"/>
              <a:gd name="connsiteY1577" fmla="*/ 146018 h 5138057"/>
              <a:gd name="connsiteX1578" fmla="*/ 1702615 w 12245724"/>
              <a:gd name="connsiteY1578" fmla="*/ 142296 h 5138057"/>
              <a:gd name="connsiteX1579" fmla="*/ 1699041 w 12245724"/>
              <a:gd name="connsiteY1579" fmla="*/ 145868 h 5138057"/>
              <a:gd name="connsiteX1580" fmla="*/ 1699329 w 12245724"/>
              <a:gd name="connsiteY1580" fmla="*/ 146018 h 5138057"/>
              <a:gd name="connsiteX1581" fmla="*/ 1444483 w 12245724"/>
              <a:gd name="connsiteY1581" fmla="*/ 434587 h 5138057"/>
              <a:gd name="connsiteX1582" fmla="*/ 93093 w 12245724"/>
              <a:gd name="connsiteY1582" fmla="*/ 1964821 h 5138057"/>
              <a:gd name="connsiteX1583" fmla="*/ 0 w 12245724"/>
              <a:gd name="connsiteY1583" fmla="*/ 2070233 h 5138057"/>
              <a:gd name="connsiteX1584" fmla="*/ 0 w 12245724"/>
              <a:gd name="connsiteY1584" fmla="*/ 2060987 h 5138057"/>
              <a:gd name="connsiteX1585" fmla="*/ 173404 w 12245724"/>
              <a:gd name="connsiteY1585" fmla="*/ 1864388 h 5138057"/>
              <a:gd name="connsiteX1586" fmla="*/ 1695466 w 12245724"/>
              <a:gd name="connsiteY1586" fmla="*/ 138727 h 5138057"/>
              <a:gd name="connsiteX1587" fmla="*/ 1699041 w 12245724"/>
              <a:gd name="connsiteY1587" fmla="*/ 135155 h 5138057"/>
              <a:gd name="connsiteX1588" fmla="*/ 1702615 w 12245724"/>
              <a:gd name="connsiteY1588" fmla="*/ 135155 h 5138057"/>
              <a:gd name="connsiteX1589" fmla="*/ 2853407 w 12245724"/>
              <a:gd name="connsiteY1589" fmla="*/ 735043 h 5138057"/>
              <a:gd name="connsiteX1590" fmla="*/ 3425230 w 12245724"/>
              <a:gd name="connsiteY1590" fmla="*/ 1031417 h 5138057"/>
              <a:gd name="connsiteX1591" fmla="*/ 3571759 w 12245724"/>
              <a:gd name="connsiteY1591" fmla="*/ 1106402 h 5138057"/>
              <a:gd name="connsiteX1592" fmla="*/ 3711140 w 12245724"/>
              <a:gd name="connsiteY1592" fmla="*/ 1188530 h 5138057"/>
              <a:gd name="connsiteX1593" fmla="*/ 3986332 w 12245724"/>
              <a:gd name="connsiteY1593" fmla="*/ 1356356 h 5138057"/>
              <a:gd name="connsiteX1594" fmla="*/ 6208511 w 12245724"/>
              <a:gd name="connsiteY1594" fmla="*/ 2685649 h 5138057"/>
              <a:gd name="connsiteX1595" fmla="*/ 6209304 w 12245724"/>
              <a:gd name="connsiteY1595" fmla="*/ 2686123 h 5138057"/>
              <a:gd name="connsiteX1596" fmla="*/ 6205712 w 12245724"/>
              <a:gd name="connsiteY1596" fmla="*/ 2688251 h 5138057"/>
              <a:gd name="connsiteX1597" fmla="*/ 6212860 w 12245724"/>
              <a:gd name="connsiteY1597" fmla="*/ 2688251 h 5138057"/>
              <a:gd name="connsiteX1598" fmla="*/ 6209304 w 12245724"/>
              <a:gd name="connsiteY1598" fmla="*/ 2686123 h 5138057"/>
              <a:gd name="connsiteX1599" fmla="*/ 6240980 w 12245724"/>
              <a:gd name="connsiteY1599" fmla="*/ 2667364 h 5138057"/>
              <a:gd name="connsiteX1600" fmla="*/ 6237827 w 12245724"/>
              <a:gd name="connsiteY1600" fmla="*/ 2664212 h 5138057"/>
              <a:gd name="connsiteX1601" fmla="*/ 1754560 w 12245724"/>
              <a:gd name="connsiteY1601" fmla="*/ 12731 h 5138057"/>
              <a:gd name="connsiteX1602" fmla="*/ 1759223 w 12245724"/>
              <a:gd name="connsiteY1602" fmla="*/ 7406 h 5138057"/>
              <a:gd name="connsiteX1603" fmla="*/ 1751817 w 12245724"/>
              <a:gd name="connsiteY1603" fmla="*/ 11109 h 5138057"/>
              <a:gd name="connsiteX1604" fmla="*/ 1754560 w 12245724"/>
              <a:gd name="connsiteY1604" fmla="*/ 12731 h 5138057"/>
              <a:gd name="connsiteX1605" fmla="*/ 0 w 12245724"/>
              <a:gd name="connsiteY1605" fmla="*/ 2016324 h 5138057"/>
              <a:gd name="connsiteX1606" fmla="*/ 0 w 12245724"/>
              <a:gd name="connsiteY1606" fmla="*/ 2006749 h 5138057"/>
              <a:gd name="connsiteX1607" fmla="*/ 1751817 w 12245724"/>
              <a:gd name="connsiteY1607" fmla="*/ 3703 h 5138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Lst>
            <a:rect l="l" t="t" r="r" b="b"/>
            <a:pathLst>
              <a:path w="12245724" h="5138057">
                <a:moveTo>
                  <a:pt x="7216292" y="5120706"/>
                </a:moveTo>
                <a:lnTo>
                  <a:pt x="7177871" y="5130348"/>
                </a:lnTo>
                <a:lnTo>
                  <a:pt x="7186826" y="5137130"/>
                </a:lnTo>
                <a:lnTo>
                  <a:pt x="7185761" y="5137725"/>
                </a:lnTo>
                <a:lnTo>
                  <a:pt x="7187611" y="5137725"/>
                </a:lnTo>
                <a:lnTo>
                  <a:pt x="7186826" y="5137130"/>
                </a:lnTo>
                <a:close/>
                <a:moveTo>
                  <a:pt x="9498199" y="5106250"/>
                </a:moveTo>
                <a:lnTo>
                  <a:pt x="9500050" y="5106250"/>
                </a:lnTo>
                <a:lnTo>
                  <a:pt x="9574774" y="5138057"/>
                </a:lnTo>
                <a:lnTo>
                  <a:pt x="9555932" y="5138057"/>
                </a:lnTo>
                <a:lnTo>
                  <a:pt x="9498654" y="5113848"/>
                </a:lnTo>
                <a:lnTo>
                  <a:pt x="9500050" y="5113656"/>
                </a:lnTo>
                <a:lnTo>
                  <a:pt x="9498199" y="5113656"/>
                </a:lnTo>
                <a:lnTo>
                  <a:pt x="9498654" y="5113848"/>
                </a:lnTo>
                <a:lnTo>
                  <a:pt x="9322664" y="5138057"/>
                </a:lnTo>
                <a:lnTo>
                  <a:pt x="9265841" y="5138057"/>
                </a:lnTo>
                <a:close/>
                <a:moveTo>
                  <a:pt x="7117627" y="5093608"/>
                </a:moveTo>
                <a:lnTo>
                  <a:pt x="7043884" y="5125703"/>
                </a:lnTo>
                <a:lnTo>
                  <a:pt x="7128864" y="5102105"/>
                </a:lnTo>
                <a:close/>
                <a:moveTo>
                  <a:pt x="1230530" y="5084033"/>
                </a:moveTo>
                <a:cubicBezTo>
                  <a:pt x="1230530" y="5087603"/>
                  <a:pt x="1230530" y="5087603"/>
                  <a:pt x="1230530" y="5087603"/>
                </a:cubicBezTo>
                <a:lnTo>
                  <a:pt x="1352983" y="5138057"/>
                </a:lnTo>
                <a:lnTo>
                  <a:pt x="1331602" y="5138057"/>
                </a:lnTo>
                <a:lnTo>
                  <a:pt x="1304038" y="5126648"/>
                </a:lnTo>
                <a:cubicBezTo>
                  <a:pt x="1254986" y="5106345"/>
                  <a:pt x="1237149" y="5098962"/>
                  <a:pt x="1230662" y="5096277"/>
                </a:cubicBezTo>
                <a:lnTo>
                  <a:pt x="1228990" y="5095586"/>
                </a:lnTo>
                <a:lnTo>
                  <a:pt x="1230530" y="5094744"/>
                </a:lnTo>
                <a:cubicBezTo>
                  <a:pt x="1230530" y="5094744"/>
                  <a:pt x="1230530" y="5094744"/>
                  <a:pt x="1226955" y="5094744"/>
                </a:cubicBezTo>
                <a:lnTo>
                  <a:pt x="1228990" y="5095586"/>
                </a:lnTo>
                <a:lnTo>
                  <a:pt x="1151339" y="5138057"/>
                </a:lnTo>
                <a:lnTo>
                  <a:pt x="1134708" y="5138057"/>
                </a:lnTo>
                <a:lnTo>
                  <a:pt x="1164459" y="5121785"/>
                </a:lnTo>
                <a:cubicBezTo>
                  <a:pt x="1226955" y="5087603"/>
                  <a:pt x="1226955" y="5087603"/>
                  <a:pt x="1226955" y="5087603"/>
                </a:cubicBezTo>
                <a:cubicBezTo>
                  <a:pt x="1230530" y="5084033"/>
                  <a:pt x="1230530" y="5084033"/>
                  <a:pt x="1230530" y="5084033"/>
                </a:cubicBezTo>
                <a:close/>
                <a:moveTo>
                  <a:pt x="7104210" y="5083461"/>
                </a:moveTo>
                <a:lnTo>
                  <a:pt x="7073057" y="5094235"/>
                </a:lnTo>
                <a:lnTo>
                  <a:pt x="7064597" y="5097504"/>
                </a:lnTo>
                <a:lnTo>
                  <a:pt x="7105934" y="5084765"/>
                </a:lnTo>
                <a:close/>
                <a:moveTo>
                  <a:pt x="7153340" y="5066470"/>
                </a:moveTo>
                <a:lnTo>
                  <a:pt x="7112265" y="5080675"/>
                </a:lnTo>
                <a:lnTo>
                  <a:pt x="7114272" y="5082196"/>
                </a:lnTo>
                <a:lnTo>
                  <a:pt x="7123681" y="5079296"/>
                </a:lnTo>
                <a:close/>
                <a:moveTo>
                  <a:pt x="7437413" y="5065209"/>
                </a:moveTo>
                <a:lnTo>
                  <a:pt x="7391327" y="5076775"/>
                </a:lnTo>
                <a:lnTo>
                  <a:pt x="7404362" y="5086460"/>
                </a:lnTo>
                <a:lnTo>
                  <a:pt x="7402377" y="5087737"/>
                </a:lnTo>
                <a:lnTo>
                  <a:pt x="7406080" y="5087737"/>
                </a:lnTo>
                <a:lnTo>
                  <a:pt x="7404362" y="5086460"/>
                </a:lnTo>
                <a:close/>
                <a:moveTo>
                  <a:pt x="7351393" y="5057264"/>
                </a:moveTo>
                <a:lnTo>
                  <a:pt x="7288153" y="5092621"/>
                </a:lnTo>
                <a:lnTo>
                  <a:pt x="7371100" y="5071905"/>
                </a:lnTo>
                <a:close/>
                <a:moveTo>
                  <a:pt x="7331572" y="5056447"/>
                </a:moveTo>
                <a:lnTo>
                  <a:pt x="7167668" y="5102132"/>
                </a:lnTo>
                <a:lnTo>
                  <a:pt x="7151258" y="5110199"/>
                </a:lnTo>
                <a:lnTo>
                  <a:pt x="7167756" y="5122691"/>
                </a:lnTo>
                <a:lnTo>
                  <a:pt x="7249241" y="5102339"/>
                </a:lnTo>
                <a:close/>
                <a:moveTo>
                  <a:pt x="7266069" y="5044984"/>
                </a:moveTo>
                <a:lnTo>
                  <a:pt x="7138961" y="5084322"/>
                </a:lnTo>
                <a:lnTo>
                  <a:pt x="7125067" y="5090369"/>
                </a:lnTo>
                <a:lnTo>
                  <a:pt x="7137427" y="5099727"/>
                </a:lnTo>
                <a:lnTo>
                  <a:pt x="7176524" y="5088870"/>
                </a:lnTo>
                <a:close/>
                <a:moveTo>
                  <a:pt x="7314635" y="5029953"/>
                </a:moveTo>
                <a:lnTo>
                  <a:pt x="7314223" y="5030080"/>
                </a:lnTo>
                <a:lnTo>
                  <a:pt x="7218159" y="5077308"/>
                </a:lnTo>
                <a:lnTo>
                  <a:pt x="7334784" y="5044923"/>
                </a:lnTo>
                <a:close/>
                <a:moveTo>
                  <a:pt x="7296941" y="5016808"/>
                </a:moveTo>
                <a:lnTo>
                  <a:pt x="7283015" y="5021625"/>
                </a:lnTo>
                <a:lnTo>
                  <a:pt x="7215562" y="5050982"/>
                </a:lnTo>
                <a:lnTo>
                  <a:pt x="7305595" y="5023238"/>
                </a:lnTo>
                <a:close/>
                <a:moveTo>
                  <a:pt x="9489630" y="5013129"/>
                </a:moveTo>
                <a:cubicBezTo>
                  <a:pt x="9493204" y="5013129"/>
                  <a:pt x="9493204" y="5013129"/>
                  <a:pt x="9493204" y="5013129"/>
                </a:cubicBezTo>
                <a:cubicBezTo>
                  <a:pt x="9578642" y="5050059"/>
                  <a:pt x="9661410" y="5085835"/>
                  <a:pt x="9741591" y="5120493"/>
                </a:cubicBezTo>
                <a:lnTo>
                  <a:pt x="9782225" y="5138057"/>
                </a:lnTo>
                <a:lnTo>
                  <a:pt x="9764147" y="5138057"/>
                </a:lnTo>
                <a:lnTo>
                  <a:pt x="9718875" y="5118632"/>
                </a:lnTo>
                <a:cubicBezTo>
                  <a:pt x="9489630" y="5020269"/>
                  <a:pt x="9489630" y="5020269"/>
                  <a:pt x="9489630" y="5020269"/>
                </a:cubicBezTo>
                <a:cubicBezTo>
                  <a:pt x="9336066" y="5043699"/>
                  <a:pt x="9187300" y="5066397"/>
                  <a:pt x="9043183" y="5088385"/>
                </a:cubicBezTo>
                <a:lnTo>
                  <a:pt x="8717625" y="5138057"/>
                </a:lnTo>
                <a:lnTo>
                  <a:pt x="8662957" y="5138057"/>
                </a:lnTo>
                <a:lnTo>
                  <a:pt x="8694491" y="5133292"/>
                </a:lnTo>
                <a:cubicBezTo>
                  <a:pt x="9489630" y="5013129"/>
                  <a:pt x="9489630" y="5013129"/>
                  <a:pt x="9489630" y="5013129"/>
                </a:cubicBezTo>
                <a:close/>
                <a:moveTo>
                  <a:pt x="7645294" y="5013036"/>
                </a:moveTo>
                <a:lnTo>
                  <a:pt x="7608426" y="5022289"/>
                </a:lnTo>
                <a:lnTo>
                  <a:pt x="7620803" y="5031313"/>
                </a:lnTo>
                <a:lnTo>
                  <a:pt x="7617144" y="5034045"/>
                </a:lnTo>
                <a:lnTo>
                  <a:pt x="7624549" y="5034045"/>
                </a:lnTo>
                <a:lnTo>
                  <a:pt x="7620803" y="5031313"/>
                </a:lnTo>
                <a:close/>
                <a:moveTo>
                  <a:pt x="7557388" y="4997852"/>
                </a:moveTo>
                <a:lnTo>
                  <a:pt x="7487392" y="5042860"/>
                </a:lnTo>
                <a:lnTo>
                  <a:pt x="7585494" y="5018358"/>
                </a:lnTo>
                <a:close/>
                <a:moveTo>
                  <a:pt x="7542460" y="4997666"/>
                </a:moveTo>
                <a:lnTo>
                  <a:pt x="7374013" y="5044617"/>
                </a:lnTo>
                <a:lnTo>
                  <a:pt x="7359195" y="5052902"/>
                </a:lnTo>
                <a:lnTo>
                  <a:pt x="7381331" y="5069349"/>
                </a:lnTo>
                <a:lnTo>
                  <a:pt x="7462504" y="5049075"/>
                </a:lnTo>
                <a:close/>
                <a:moveTo>
                  <a:pt x="7387355" y="4985540"/>
                </a:moveTo>
                <a:lnTo>
                  <a:pt x="7306271" y="5013583"/>
                </a:lnTo>
                <a:lnTo>
                  <a:pt x="7315258" y="5020259"/>
                </a:lnTo>
                <a:lnTo>
                  <a:pt x="7318641" y="5019217"/>
                </a:lnTo>
                <a:close/>
                <a:moveTo>
                  <a:pt x="7459568" y="4985099"/>
                </a:moveTo>
                <a:lnTo>
                  <a:pt x="7324286" y="5026967"/>
                </a:lnTo>
                <a:lnTo>
                  <a:pt x="7344735" y="5042159"/>
                </a:lnTo>
                <a:lnTo>
                  <a:pt x="7369579" y="5035261"/>
                </a:lnTo>
                <a:close/>
                <a:moveTo>
                  <a:pt x="7515979" y="4967640"/>
                </a:moveTo>
                <a:lnTo>
                  <a:pt x="7506381" y="4970611"/>
                </a:lnTo>
                <a:lnTo>
                  <a:pt x="7411638" y="5023581"/>
                </a:lnTo>
                <a:lnTo>
                  <a:pt x="7542749" y="4987173"/>
                </a:lnTo>
                <a:close/>
                <a:moveTo>
                  <a:pt x="7865230" y="4957837"/>
                </a:moveTo>
                <a:lnTo>
                  <a:pt x="7821712" y="4968759"/>
                </a:lnTo>
                <a:lnTo>
                  <a:pt x="7838929" y="4981120"/>
                </a:lnTo>
                <a:lnTo>
                  <a:pt x="7835613" y="4984055"/>
                </a:lnTo>
                <a:lnTo>
                  <a:pt x="7843018" y="4984055"/>
                </a:lnTo>
                <a:lnTo>
                  <a:pt x="7838929" y="4981120"/>
                </a:lnTo>
                <a:close/>
                <a:moveTo>
                  <a:pt x="7491260" y="4949606"/>
                </a:moveTo>
                <a:lnTo>
                  <a:pt x="7446253" y="4965171"/>
                </a:lnTo>
                <a:lnTo>
                  <a:pt x="7366016" y="5004619"/>
                </a:lnTo>
                <a:lnTo>
                  <a:pt x="7496920" y="4964278"/>
                </a:lnTo>
                <a:lnTo>
                  <a:pt x="7505112" y="4959712"/>
                </a:lnTo>
                <a:close/>
                <a:moveTo>
                  <a:pt x="7739465" y="4942753"/>
                </a:moveTo>
                <a:lnTo>
                  <a:pt x="7569326" y="4990177"/>
                </a:lnTo>
                <a:lnTo>
                  <a:pt x="7566697" y="4991867"/>
                </a:lnTo>
                <a:lnTo>
                  <a:pt x="7598558" y="5015095"/>
                </a:lnTo>
                <a:lnTo>
                  <a:pt x="7664652" y="4998588"/>
                </a:lnTo>
                <a:close/>
                <a:moveTo>
                  <a:pt x="7761919" y="4938568"/>
                </a:moveTo>
                <a:lnTo>
                  <a:pt x="7690348" y="4992170"/>
                </a:lnTo>
                <a:lnTo>
                  <a:pt x="7798846" y="4965072"/>
                </a:lnTo>
                <a:close/>
                <a:moveTo>
                  <a:pt x="7476062" y="4938518"/>
                </a:moveTo>
                <a:lnTo>
                  <a:pt x="7457352" y="4945746"/>
                </a:lnTo>
                <a:lnTo>
                  <a:pt x="7402074" y="4969805"/>
                </a:lnTo>
                <a:lnTo>
                  <a:pt x="7460489" y="4949697"/>
                </a:lnTo>
                <a:lnTo>
                  <a:pt x="7478970" y="4940639"/>
                </a:lnTo>
                <a:close/>
                <a:moveTo>
                  <a:pt x="1362665" y="4926661"/>
                </a:moveTo>
                <a:cubicBezTo>
                  <a:pt x="1366239" y="4926661"/>
                  <a:pt x="1366239" y="4926661"/>
                  <a:pt x="1366239" y="4926661"/>
                </a:cubicBezTo>
                <a:cubicBezTo>
                  <a:pt x="1481050" y="4982448"/>
                  <a:pt x="1588684" y="5034749"/>
                  <a:pt x="1689592" y="5083781"/>
                </a:cubicBezTo>
                <a:lnTo>
                  <a:pt x="1801293" y="5138057"/>
                </a:lnTo>
                <a:lnTo>
                  <a:pt x="1775677" y="5138057"/>
                </a:lnTo>
                <a:lnTo>
                  <a:pt x="1689606" y="5096235"/>
                </a:lnTo>
                <a:cubicBezTo>
                  <a:pt x="1435319" y="4972675"/>
                  <a:pt x="1378811" y="4945217"/>
                  <a:pt x="1366253" y="4939116"/>
                </a:cubicBezTo>
                <a:lnTo>
                  <a:pt x="1364550" y="4938288"/>
                </a:lnTo>
                <a:lnTo>
                  <a:pt x="1366239" y="4937372"/>
                </a:lnTo>
                <a:cubicBezTo>
                  <a:pt x="1366239" y="4937372"/>
                  <a:pt x="1366239" y="4937372"/>
                  <a:pt x="1362665" y="4937372"/>
                </a:cubicBezTo>
                <a:lnTo>
                  <a:pt x="1364550" y="4938288"/>
                </a:lnTo>
                <a:lnTo>
                  <a:pt x="1042886" y="5112717"/>
                </a:lnTo>
                <a:lnTo>
                  <a:pt x="996157" y="5138057"/>
                </a:lnTo>
                <a:lnTo>
                  <a:pt x="979415" y="5138057"/>
                </a:lnTo>
                <a:lnTo>
                  <a:pt x="1062220" y="5093154"/>
                </a:lnTo>
                <a:cubicBezTo>
                  <a:pt x="1362665" y="4930231"/>
                  <a:pt x="1362665" y="4930231"/>
                  <a:pt x="1362665" y="4930231"/>
                </a:cubicBezTo>
                <a:cubicBezTo>
                  <a:pt x="1362665" y="4926661"/>
                  <a:pt x="1362665" y="4926661"/>
                  <a:pt x="1362665" y="4926661"/>
                </a:cubicBezTo>
                <a:close/>
                <a:moveTo>
                  <a:pt x="7510266" y="4925300"/>
                </a:moveTo>
                <a:lnTo>
                  <a:pt x="7487471" y="4934108"/>
                </a:lnTo>
                <a:lnTo>
                  <a:pt x="7489411" y="4935523"/>
                </a:lnTo>
                <a:close/>
                <a:moveTo>
                  <a:pt x="7657060" y="4923978"/>
                </a:moveTo>
                <a:lnTo>
                  <a:pt x="7528254" y="4963842"/>
                </a:lnTo>
                <a:lnTo>
                  <a:pt x="7555428" y="4983652"/>
                </a:lnTo>
                <a:lnTo>
                  <a:pt x="7570962" y="4979338"/>
                </a:lnTo>
                <a:close/>
                <a:moveTo>
                  <a:pt x="7575513" y="4920469"/>
                </a:moveTo>
                <a:lnTo>
                  <a:pt x="7503108" y="4945509"/>
                </a:lnTo>
                <a:lnTo>
                  <a:pt x="7515017" y="4954191"/>
                </a:lnTo>
                <a:close/>
                <a:moveTo>
                  <a:pt x="9482507" y="4920113"/>
                </a:moveTo>
                <a:cubicBezTo>
                  <a:pt x="9654051" y="4995274"/>
                  <a:pt x="9814873" y="5065737"/>
                  <a:pt x="9965645" y="5131797"/>
                </a:cubicBezTo>
                <a:lnTo>
                  <a:pt x="9979933" y="5138057"/>
                </a:lnTo>
                <a:lnTo>
                  <a:pt x="9966518" y="5138057"/>
                </a:lnTo>
                <a:lnTo>
                  <a:pt x="9825595" y="5076679"/>
                </a:lnTo>
                <a:cubicBezTo>
                  <a:pt x="9482507" y="4927249"/>
                  <a:pt x="9482507" y="4927249"/>
                  <a:pt x="9482507" y="4927249"/>
                </a:cubicBezTo>
                <a:cubicBezTo>
                  <a:pt x="9042926" y="5001184"/>
                  <a:pt x="8644555" y="5068186"/>
                  <a:pt x="8283532" y="5128908"/>
                </a:cubicBezTo>
                <a:lnTo>
                  <a:pt x="8229134" y="5138057"/>
                </a:lnTo>
                <a:lnTo>
                  <a:pt x="8179824" y="5138057"/>
                </a:lnTo>
                <a:lnTo>
                  <a:pt x="8276800" y="5121833"/>
                </a:lnTo>
                <a:cubicBezTo>
                  <a:pt x="9482507" y="4920113"/>
                  <a:pt x="9482507" y="4920113"/>
                  <a:pt x="9482507" y="4920113"/>
                </a:cubicBezTo>
                <a:close/>
                <a:moveTo>
                  <a:pt x="7716124" y="4905699"/>
                </a:moveTo>
                <a:lnTo>
                  <a:pt x="7686405" y="4914896"/>
                </a:lnTo>
                <a:lnTo>
                  <a:pt x="7597752" y="4971898"/>
                </a:lnTo>
                <a:lnTo>
                  <a:pt x="7749606" y="4929731"/>
                </a:lnTo>
                <a:close/>
                <a:moveTo>
                  <a:pt x="8082894" y="4903207"/>
                </a:moveTo>
                <a:lnTo>
                  <a:pt x="8033525" y="4915598"/>
                </a:lnTo>
                <a:lnTo>
                  <a:pt x="8056291" y="4931701"/>
                </a:lnTo>
                <a:lnTo>
                  <a:pt x="8054082" y="4934066"/>
                </a:lnTo>
                <a:lnTo>
                  <a:pt x="8059635" y="4934066"/>
                </a:lnTo>
                <a:lnTo>
                  <a:pt x="8056291" y="4931701"/>
                </a:lnTo>
                <a:close/>
                <a:moveTo>
                  <a:pt x="7947890" y="4884659"/>
                </a:moveTo>
                <a:lnTo>
                  <a:pt x="7772620" y="4933512"/>
                </a:lnTo>
                <a:lnTo>
                  <a:pt x="7812002" y="4961787"/>
                </a:lnTo>
                <a:lnTo>
                  <a:pt x="7879933" y="4944820"/>
                </a:lnTo>
                <a:close/>
                <a:moveTo>
                  <a:pt x="7684290" y="4882851"/>
                </a:moveTo>
                <a:lnTo>
                  <a:pt x="7629393" y="4901835"/>
                </a:lnTo>
                <a:lnTo>
                  <a:pt x="7543234" y="4950005"/>
                </a:lnTo>
                <a:lnTo>
                  <a:pt x="7684084" y="4906601"/>
                </a:lnTo>
                <a:lnTo>
                  <a:pt x="7701647" y="4895309"/>
                </a:lnTo>
                <a:close/>
                <a:moveTo>
                  <a:pt x="7967955" y="4880592"/>
                </a:moveTo>
                <a:lnTo>
                  <a:pt x="7901704" y="4939383"/>
                </a:lnTo>
                <a:lnTo>
                  <a:pt x="8012115" y="4911807"/>
                </a:lnTo>
                <a:close/>
                <a:moveTo>
                  <a:pt x="7840828" y="4867105"/>
                </a:moveTo>
                <a:lnTo>
                  <a:pt x="7728530" y="4901859"/>
                </a:lnTo>
                <a:lnTo>
                  <a:pt x="7762032" y="4925912"/>
                </a:lnTo>
                <a:close/>
                <a:moveTo>
                  <a:pt x="7661837" y="4866735"/>
                </a:moveTo>
                <a:lnTo>
                  <a:pt x="7590085" y="4894459"/>
                </a:lnTo>
                <a:lnTo>
                  <a:pt x="7517990" y="4929904"/>
                </a:lnTo>
                <a:lnTo>
                  <a:pt x="7624142" y="4893363"/>
                </a:lnTo>
                <a:lnTo>
                  <a:pt x="7666241" y="4869896"/>
                </a:lnTo>
                <a:close/>
                <a:moveTo>
                  <a:pt x="7763774" y="4855362"/>
                </a:moveTo>
                <a:lnTo>
                  <a:pt x="7696280" y="4878704"/>
                </a:lnTo>
                <a:lnTo>
                  <a:pt x="7711017" y="4889284"/>
                </a:lnTo>
                <a:close/>
                <a:moveTo>
                  <a:pt x="7694671" y="4854048"/>
                </a:moveTo>
                <a:lnTo>
                  <a:pt x="7673390" y="4862271"/>
                </a:lnTo>
                <a:lnTo>
                  <a:pt x="7676244" y="4864319"/>
                </a:lnTo>
                <a:close/>
                <a:moveTo>
                  <a:pt x="7915975" y="4843848"/>
                </a:moveTo>
                <a:lnTo>
                  <a:pt x="7868963" y="4858397"/>
                </a:lnTo>
                <a:lnTo>
                  <a:pt x="7787928" y="4919089"/>
                </a:lnTo>
                <a:lnTo>
                  <a:pt x="7956281" y="4872338"/>
                </a:lnTo>
                <a:close/>
                <a:moveTo>
                  <a:pt x="7901784" y="4833817"/>
                </a:moveTo>
                <a:lnTo>
                  <a:pt x="7888857" y="4843498"/>
                </a:lnTo>
                <a:lnTo>
                  <a:pt x="7907397" y="4837785"/>
                </a:lnTo>
                <a:close/>
                <a:moveTo>
                  <a:pt x="8153800" y="4827266"/>
                </a:moveTo>
                <a:lnTo>
                  <a:pt x="7977943" y="4876283"/>
                </a:lnTo>
                <a:lnTo>
                  <a:pt x="8023977" y="4908845"/>
                </a:lnTo>
                <a:lnTo>
                  <a:pt x="8093948" y="4891369"/>
                </a:lnTo>
                <a:close/>
                <a:moveTo>
                  <a:pt x="9475982" y="4826684"/>
                </a:moveTo>
                <a:lnTo>
                  <a:pt x="10172820" y="5138057"/>
                </a:lnTo>
                <a:lnTo>
                  <a:pt x="10157587" y="5138057"/>
                </a:lnTo>
                <a:lnTo>
                  <a:pt x="9473375" y="4834576"/>
                </a:lnTo>
                <a:lnTo>
                  <a:pt x="9475982" y="4834090"/>
                </a:lnTo>
                <a:lnTo>
                  <a:pt x="9472279" y="4834090"/>
                </a:lnTo>
                <a:lnTo>
                  <a:pt x="9473375" y="4834576"/>
                </a:lnTo>
                <a:lnTo>
                  <a:pt x="7847392" y="5138057"/>
                </a:lnTo>
                <a:lnTo>
                  <a:pt x="7798877" y="5138057"/>
                </a:lnTo>
                <a:close/>
                <a:moveTo>
                  <a:pt x="7876911" y="4816236"/>
                </a:moveTo>
                <a:lnTo>
                  <a:pt x="7796707" y="4843973"/>
                </a:lnTo>
                <a:lnTo>
                  <a:pt x="7718208" y="4894447"/>
                </a:lnTo>
                <a:lnTo>
                  <a:pt x="7719805" y="4895594"/>
                </a:lnTo>
                <a:lnTo>
                  <a:pt x="7860926" y="4852105"/>
                </a:lnTo>
                <a:lnTo>
                  <a:pt x="7893385" y="4827881"/>
                </a:lnTo>
                <a:close/>
                <a:moveTo>
                  <a:pt x="8035927" y="4806725"/>
                </a:moveTo>
                <a:lnTo>
                  <a:pt x="7927185" y="4840379"/>
                </a:lnTo>
                <a:lnTo>
                  <a:pt x="7966498" y="4868188"/>
                </a:lnTo>
                <a:close/>
                <a:moveTo>
                  <a:pt x="7859255" y="4803754"/>
                </a:moveTo>
                <a:lnTo>
                  <a:pt x="7830222" y="4822423"/>
                </a:lnTo>
                <a:lnTo>
                  <a:pt x="7867507" y="4809588"/>
                </a:lnTo>
                <a:close/>
                <a:moveTo>
                  <a:pt x="7789542" y="4801165"/>
                </a:moveTo>
                <a:lnTo>
                  <a:pt x="7705046" y="4837941"/>
                </a:lnTo>
                <a:lnTo>
                  <a:pt x="7668694" y="4855813"/>
                </a:lnTo>
                <a:lnTo>
                  <a:pt x="7742826" y="4827205"/>
                </a:lnTo>
                <a:close/>
                <a:moveTo>
                  <a:pt x="7936690" y="4795563"/>
                </a:moveTo>
                <a:lnTo>
                  <a:pt x="7887750" y="4812487"/>
                </a:lnTo>
                <a:lnTo>
                  <a:pt x="7901233" y="4822024"/>
                </a:lnTo>
                <a:close/>
                <a:moveTo>
                  <a:pt x="7847089" y="4795154"/>
                </a:moveTo>
                <a:lnTo>
                  <a:pt x="7760047" y="4828787"/>
                </a:lnTo>
                <a:lnTo>
                  <a:pt x="7685110" y="4870685"/>
                </a:lnTo>
                <a:lnTo>
                  <a:pt x="7686701" y="4871828"/>
                </a:lnTo>
                <a:lnTo>
                  <a:pt x="7797467" y="4833698"/>
                </a:lnTo>
                <a:lnTo>
                  <a:pt x="7852006" y="4798630"/>
                </a:lnTo>
                <a:close/>
                <a:moveTo>
                  <a:pt x="7835215" y="4786761"/>
                </a:moveTo>
                <a:lnTo>
                  <a:pt x="7807550" y="4802229"/>
                </a:lnTo>
                <a:lnTo>
                  <a:pt x="7839600" y="4789861"/>
                </a:lnTo>
                <a:close/>
                <a:moveTo>
                  <a:pt x="7872954" y="4785161"/>
                </a:moveTo>
                <a:lnTo>
                  <a:pt x="7857538" y="4791117"/>
                </a:lnTo>
                <a:lnTo>
                  <a:pt x="7860468" y="4793189"/>
                </a:lnTo>
                <a:close/>
                <a:moveTo>
                  <a:pt x="1494898" y="4771141"/>
                </a:moveTo>
                <a:cubicBezTo>
                  <a:pt x="1498473" y="4771141"/>
                  <a:pt x="1498473" y="4771141"/>
                  <a:pt x="1498473" y="4771141"/>
                </a:cubicBezTo>
                <a:cubicBezTo>
                  <a:pt x="1720946" y="4896056"/>
                  <a:pt x="1915610" y="5005356"/>
                  <a:pt x="2085941" y="5100994"/>
                </a:cubicBezTo>
                <a:lnTo>
                  <a:pt x="2151951" y="5138057"/>
                </a:lnTo>
                <a:lnTo>
                  <a:pt x="2128033" y="5138057"/>
                </a:lnTo>
                <a:lnTo>
                  <a:pt x="2033615" y="5084936"/>
                </a:lnTo>
                <a:cubicBezTo>
                  <a:pt x="1595125" y="4838237"/>
                  <a:pt x="1513546" y="4792339"/>
                  <a:pt x="1498368" y="4783800"/>
                </a:cubicBezTo>
                <a:lnTo>
                  <a:pt x="1496646" y="4782832"/>
                </a:lnTo>
                <a:lnTo>
                  <a:pt x="1498473" y="4781847"/>
                </a:lnTo>
                <a:cubicBezTo>
                  <a:pt x="1498473" y="4781847"/>
                  <a:pt x="1498473" y="4781847"/>
                  <a:pt x="1494898" y="4781847"/>
                </a:cubicBezTo>
                <a:lnTo>
                  <a:pt x="1496646" y="4782832"/>
                </a:lnTo>
                <a:lnTo>
                  <a:pt x="1163796" y="4962151"/>
                </a:lnTo>
                <a:cubicBezTo>
                  <a:pt x="1102600" y="4995120"/>
                  <a:pt x="1043794" y="5026801"/>
                  <a:pt x="987286" y="5057244"/>
                </a:cubicBezTo>
                <a:lnTo>
                  <a:pt x="837281" y="5138057"/>
                </a:lnTo>
                <a:lnTo>
                  <a:pt x="816198" y="5138057"/>
                </a:lnTo>
                <a:lnTo>
                  <a:pt x="897894" y="5093891"/>
                </a:lnTo>
                <a:cubicBezTo>
                  <a:pt x="1494898" y="4771141"/>
                  <a:pt x="1494898" y="4771141"/>
                  <a:pt x="1494898" y="4771141"/>
                </a:cubicBezTo>
                <a:close/>
                <a:moveTo>
                  <a:pt x="8076358" y="4747260"/>
                </a:moveTo>
                <a:lnTo>
                  <a:pt x="8073423" y="4748276"/>
                </a:lnTo>
                <a:lnTo>
                  <a:pt x="8077794" y="4748276"/>
                </a:lnTo>
                <a:close/>
                <a:moveTo>
                  <a:pt x="8228676" y="4747072"/>
                </a:moveTo>
                <a:lnTo>
                  <a:pt x="8059368" y="4799471"/>
                </a:lnTo>
                <a:lnTo>
                  <a:pt x="7986807" y="4863862"/>
                </a:lnTo>
                <a:lnTo>
                  <a:pt x="8166124" y="4814068"/>
                </a:lnTo>
                <a:close/>
                <a:moveTo>
                  <a:pt x="9468576" y="4734111"/>
                </a:moveTo>
                <a:lnTo>
                  <a:pt x="9468576" y="4737814"/>
                </a:lnTo>
                <a:lnTo>
                  <a:pt x="10354700" y="5138057"/>
                </a:lnTo>
                <a:lnTo>
                  <a:pt x="10346597" y="5138057"/>
                </a:lnTo>
                <a:lnTo>
                  <a:pt x="9466036" y="4742040"/>
                </a:lnTo>
                <a:lnTo>
                  <a:pt x="9468576" y="4741517"/>
                </a:lnTo>
                <a:lnTo>
                  <a:pt x="9464873" y="4741517"/>
                </a:lnTo>
                <a:lnTo>
                  <a:pt x="9466036" y="4742040"/>
                </a:lnTo>
                <a:lnTo>
                  <a:pt x="7541445" y="5138057"/>
                </a:lnTo>
                <a:lnTo>
                  <a:pt x="7503086" y="5138057"/>
                </a:lnTo>
                <a:lnTo>
                  <a:pt x="9464873" y="4737814"/>
                </a:lnTo>
                <a:close/>
                <a:moveTo>
                  <a:pt x="8120241" y="4732084"/>
                </a:moveTo>
                <a:lnTo>
                  <a:pt x="8091748" y="4741937"/>
                </a:lnTo>
                <a:lnTo>
                  <a:pt x="8084534" y="4748905"/>
                </a:lnTo>
                <a:cubicBezTo>
                  <a:pt x="8077794" y="4755414"/>
                  <a:pt x="8077794" y="4755414"/>
                  <a:pt x="8077794" y="4755414"/>
                </a:cubicBezTo>
                <a:cubicBezTo>
                  <a:pt x="8074219" y="4758984"/>
                  <a:pt x="8074219" y="4758984"/>
                  <a:pt x="8074219" y="4758984"/>
                </a:cubicBezTo>
                <a:cubicBezTo>
                  <a:pt x="8070646" y="4755414"/>
                  <a:pt x="8070646" y="4755414"/>
                  <a:pt x="8070646" y="4755414"/>
                </a:cubicBezTo>
                <a:lnTo>
                  <a:pt x="8064822" y="4751250"/>
                </a:lnTo>
                <a:lnTo>
                  <a:pt x="7966737" y="4785171"/>
                </a:lnTo>
                <a:lnTo>
                  <a:pt x="7909615" y="4827952"/>
                </a:lnTo>
                <a:lnTo>
                  <a:pt x="7918624" y="4834324"/>
                </a:lnTo>
                <a:lnTo>
                  <a:pt x="8050739" y="4793613"/>
                </a:lnTo>
                <a:close/>
                <a:moveTo>
                  <a:pt x="8037812" y="4731939"/>
                </a:moveTo>
                <a:lnTo>
                  <a:pt x="7990805" y="4767144"/>
                </a:lnTo>
                <a:lnTo>
                  <a:pt x="8055773" y="4744780"/>
                </a:lnTo>
                <a:close/>
                <a:moveTo>
                  <a:pt x="8028298" y="4725137"/>
                </a:moveTo>
                <a:lnTo>
                  <a:pt x="7911092" y="4770424"/>
                </a:lnTo>
                <a:lnTo>
                  <a:pt x="7867715" y="4798315"/>
                </a:lnTo>
                <a:lnTo>
                  <a:pt x="7878366" y="4805850"/>
                </a:lnTo>
                <a:lnTo>
                  <a:pt x="7961035" y="4777392"/>
                </a:lnTo>
                <a:lnTo>
                  <a:pt x="8029706" y="4726142"/>
                </a:lnTo>
                <a:close/>
                <a:moveTo>
                  <a:pt x="7970662" y="4722336"/>
                </a:moveTo>
                <a:lnTo>
                  <a:pt x="7879415" y="4762049"/>
                </a:lnTo>
                <a:lnTo>
                  <a:pt x="7844244" y="4781713"/>
                </a:lnTo>
                <a:lnTo>
                  <a:pt x="7850058" y="4785826"/>
                </a:lnTo>
                <a:lnTo>
                  <a:pt x="7904738" y="4764724"/>
                </a:lnTo>
                <a:close/>
                <a:moveTo>
                  <a:pt x="8006152" y="4709302"/>
                </a:moveTo>
                <a:lnTo>
                  <a:pt x="7942802" y="4750034"/>
                </a:lnTo>
                <a:lnTo>
                  <a:pt x="8020946" y="4719880"/>
                </a:lnTo>
                <a:close/>
                <a:moveTo>
                  <a:pt x="7991936" y="4699139"/>
                </a:moveTo>
                <a:lnTo>
                  <a:pt x="7954987" y="4719797"/>
                </a:lnTo>
                <a:lnTo>
                  <a:pt x="7996015" y="4702054"/>
                </a:lnTo>
                <a:close/>
                <a:moveTo>
                  <a:pt x="8139136" y="4682310"/>
                </a:moveTo>
                <a:lnTo>
                  <a:pt x="8066712" y="4710294"/>
                </a:lnTo>
                <a:lnTo>
                  <a:pt x="8046005" y="4725802"/>
                </a:lnTo>
                <a:lnTo>
                  <a:pt x="8051158" y="4729444"/>
                </a:lnTo>
                <a:lnTo>
                  <a:pt x="8067258" y="4740827"/>
                </a:lnTo>
                <a:lnTo>
                  <a:pt x="8084564" y="4734869"/>
                </a:lnTo>
                <a:close/>
                <a:moveTo>
                  <a:pt x="8301055" y="4669552"/>
                </a:moveTo>
                <a:lnTo>
                  <a:pt x="8144922" y="4723549"/>
                </a:lnTo>
                <a:lnTo>
                  <a:pt x="8074072" y="4786421"/>
                </a:lnTo>
                <a:lnTo>
                  <a:pt x="8239548" y="4735428"/>
                </a:lnTo>
                <a:close/>
                <a:moveTo>
                  <a:pt x="8069617" y="4658707"/>
                </a:moveTo>
                <a:lnTo>
                  <a:pt x="8025155" y="4680566"/>
                </a:lnTo>
                <a:lnTo>
                  <a:pt x="8001068" y="4694033"/>
                </a:lnTo>
                <a:lnTo>
                  <a:pt x="8006189" y="4697654"/>
                </a:lnTo>
                <a:lnTo>
                  <a:pt x="8014914" y="4693881"/>
                </a:lnTo>
                <a:close/>
                <a:moveTo>
                  <a:pt x="8205379" y="4656714"/>
                </a:moveTo>
                <a:lnTo>
                  <a:pt x="8163059" y="4673066"/>
                </a:lnTo>
                <a:lnTo>
                  <a:pt x="8131713" y="4703340"/>
                </a:lnTo>
                <a:lnTo>
                  <a:pt x="8107098" y="4727113"/>
                </a:lnTo>
                <a:lnTo>
                  <a:pt x="8137791" y="4716548"/>
                </a:lnTo>
                <a:close/>
                <a:moveTo>
                  <a:pt x="8124557" y="4655354"/>
                </a:moveTo>
                <a:lnTo>
                  <a:pt x="8017768" y="4701833"/>
                </a:lnTo>
                <a:lnTo>
                  <a:pt x="8014800" y="4703741"/>
                </a:lnTo>
                <a:lnTo>
                  <a:pt x="8031737" y="4715715"/>
                </a:lnTo>
                <a:lnTo>
                  <a:pt x="8056463" y="4706174"/>
                </a:lnTo>
                <a:close/>
                <a:moveTo>
                  <a:pt x="9457467" y="4645244"/>
                </a:moveTo>
                <a:lnTo>
                  <a:pt x="9461170" y="4645244"/>
                </a:lnTo>
                <a:lnTo>
                  <a:pt x="10532877" y="5138057"/>
                </a:lnTo>
                <a:lnTo>
                  <a:pt x="10520672" y="5138057"/>
                </a:lnTo>
                <a:lnTo>
                  <a:pt x="9457467" y="4652650"/>
                </a:lnTo>
                <a:lnTo>
                  <a:pt x="7320494" y="5138057"/>
                </a:lnTo>
                <a:lnTo>
                  <a:pt x="7277024" y="5138057"/>
                </a:lnTo>
                <a:close/>
                <a:moveTo>
                  <a:pt x="8202217" y="4621554"/>
                </a:moveTo>
                <a:lnTo>
                  <a:pt x="8161589" y="4639236"/>
                </a:lnTo>
                <a:lnTo>
                  <a:pt x="8088956" y="4693634"/>
                </a:lnTo>
                <a:lnTo>
                  <a:pt x="8153063" y="4668895"/>
                </a:lnTo>
                <a:close/>
                <a:moveTo>
                  <a:pt x="1630705" y="4613769"/>
                </a:moveTo>
                <a:cubicBezTo>
                  <a:pt x="1634280" y="4613769"/>
                  <a:pt x="1634280" y="4613769"/>
                  <a:pt x="1634280" y="4613769"/>
                </a:cubicBezTo>
                <a:cubicBezTo>
                  <a:pt x="1955928" y="4821182"/>
                  <a:pt x="2217266" y="4989704"/>
                  <a:pt x="2429604" y="5126629"/>
                </a:cubicBezTo>
                <a:lnTo>
                  <a:pt x="2447326" y="5138057"/>
                </a:lnTo>
                <a:lnTo>
                  <a:pt x="2430783" y="5138057"/>
                </a:lnTo>
                <a:lnTo>
                  <a:pt x="2286461" y="5045186"/>
                </a:lnTo>
                <a:cubicBezTo>
                  <a:pt x="1740565" y="4693900"/>
                  <a:pt x="1646648" y="4633464"/>
                  <a:pt x="1630489" y="4623066"/>
                </a:cubicBezTo>
                <a:lnTo>
                  <a:pt x="1630381" y="4622996"/>
                </a:lnTo>
                <a:lnTo>
                  <a:pt x="1634280" y="4620905"/>
                </a:lnTo>
                <a:cubicBezTo>
                  <a:pt x="1634280" y="4620905"/>
                  <a:pt x="1634280" y="4620905"/>
                  <a:pt x="1627132" y="4620905"/>
                </a:cubicBezTo>
                <a:lnTo>
                  <a:pt x="1630381" y="4622996"/>
                </a:lnTo>
                <a:lnTo>
                  <a:pt x="1287651" y="4806831"/>
                </a:lnTo>
                <a:cubicBezTo>
                  <a:pt x="1059477" y="4929220"/>
                  <a:pt x="863390" y="5034397"/>
                  <a:pt x="694878" y="5124784"/>
                </a:cubicBezTo>
                <a:lnTo>
                  <a:pt x="670132" y="5138057"/>
                </a:lnTo>
                <a:lnTo>
                  <a:pt x="653253" y="5138057"/>
                </a:lnTo>
                <a:lnTo>
                  <a:pt x="760397" y="5080587"/>
                </a:lnTo>
                <a:cubicBezTo>
                  <a:pt x="1630705" y="4613769"/>
                  <a:pt x="1630705" y="4613769"/>
                  <a:pt x="1630705" y="4613769"/>
                </a:cubicBezTo>
                <a:close/>
                <a:moveTo>
                  <a:pt x="8373805" y="4591636"/>
                </a:moveTo>
                <a:lnTo>
                  <a:pt x="8231694" y="4646545"/>
                </a:lnTo>
                <a:lnTo>
                  <a:pt x="8162330" y="4708100"/>
                </a:lnTo>
                <a:lnTo>
                  <a:pt x="8313722" y="4655986"/>
                </a:lnTo>
                <a:close/>
                <a:moveTo>
                  <a:pt x="8217444" y="4586032"/>
                </a:moveTo>
                <a:lnTo>
                  <a:pt x="8134275" y="4626920"/>
                </a:lnTo>
                <a:lnTo>
                  <a:pt x="8061396" y="4673780"/>
                </a:lnTo>
                <a:lnTo>
                  <a:pt x="8152876" y="4634219"/>
                </a:lnTo>
                <a:close/>
                <a:moveTo>
                  <a:pt x="8286566" y="4584842"/>
                </a:moveTo>
                <a:lnTo>
                  <a:pt x="8228028" y="4610320"/>
                </a:lnTo>
                <a:lnTo>
                  <a:pt x="8205603" y="4631978"/>
                </a:lnTo>
                <a:lnTo>
                  <a:pt x="8176902" y="4659696"/>
                </a:lnTo>
                <a:lnTo>
                  <a:pt x="8221413" y="4642519"/>
                </a:lnTo>
                <a:close/>
                <a:moveTo>
                  <a:pt x="8261676" y="4564286"/>
                </a:moveTo>
                <a:lnTo>
                  <a:pt x="8261644" y="4564301"/>
                </a:lnTo>
                <a:lnTo>
                  <a:pt x="8189346" y="4618448"/>
                </a:lnTo>
                <a:lnTo>
                  <a:pt x="8218558" y="4605815"/>
                </a:lnTo>
                <a:close/>
                <a:moveTo>
                  <a:pt x="8286733" y="4534320"/>
                </a:moveTo>
                <a:lnTo>
                  <a:pt x="8222023" y="4570498"/>
                </a:lnTo>
                <a:lnTo>
                  <a:pt x="8183003" y="4595588"/>
                </a:lnTo>
                <a:lnTo>
                  <a:pt x="8246026" y="4564700"/>
                </a:lnTo>
                <a:close/>
                <a:moveTo>
                  <a:pt x="8444211" y="4516229"/>
                </a:moveTo>
                <a:lnTo>
                  <a:pt x="8315339" y="4572319"/>
                </a:lnTo>
                <a:lnTo>
                  <a:pt x="8247634" y="4632401"/>
                </a:lnTo>
                <a:lnTo>
                  <a:pt x="8385370" y="4579249"/>
                </a:lnTo>
                <a:close/>
                <a:moveTo>
                  <a:pt x="8369872" y="4511093"/>
                </a:moveTo>
                <a:lnTo>
                  <a:pt x="8290225" y="4550250"/>
                </a:lnTo>
                <a:lnTo>
                  <a:pt x="8268576" y="4571159"/>
                </a:lnTo>
                <a:lnTo>
                  <a:pt x="8244152" y="4594747"/>
                </a:lnTo>
                <a:lnTo>
                  <a:pt x="8305196" y="4568348"/>
                </a:lnTo>
                <a:close/>
                <a:moveTo>
                  <a:pt x="1762939" y="4456398"/>
                </a:moveTo>
                <a:cubicBezTo>
                  <a:pt x="1766512" y="4456398"/>
                  <a:pt x="1766512" y="4456398"/>
                  <a:pt x="1766512" y="4456398"/>
                </a:cubicBezTo>
                <a:cubicBezTo>
                  <a:pt x="2077438" y="4684052"/>
                  <a:pt x="2330066" y="4869021"/>
                  <a:pt x="2535325" y="5019309"/>
                </a:cubicBezTo>
                <a:lnTo>
                  <a:pt x="2697510" y="5138057"/>
                </a:lnTo>
                <a:lnTo>
                  <a:pt x="2682196" y="5138057"/>
                </a:lnTo>
                <a:lnTo>
                  <a:pt x="2551961" y="5042495"/>
                </a:lnTo>
                <a:cubicBezTo>
                  <a:pt x="1889183" y="4556173"/>
                  <a:pt x="1783139" y="4478361"/>
                  <a:pt x="1766171" y="4465911"/>
                </a:cubicBezTo>
                <a:lnTo>
                  <a:pt x="1764443" y="4464644"/>
                </a:lnTo>
                <a:lnTo>
                  <a:pt x="1766512" y="4463540"/>
                </a:lnTo>
                <a:cubicBezTo>
                  <a:pt x="1766512" y="4463540"/>
                  <a:pt x="1766512" y="4463540"/>
                  <a:pt x="1762939" y="4463540"/>
                </a:cubicBezTo>
                <a:lnTo>
                  <a:pt x="1764443" y="4464644"/>
                </a:lnTo>
                <a:lnTo>
                  <a:pt x="1408560" y="4654632"/>
                </a:lnTo>
                <a:cubicBezTo>
                  <a:pt x="1042028" y="4850306"/>
                  <a:pt x="755675" y="5003176"/>
                  <a:pt x="531962" y="5122605"/>
                </a:cubicBezTo>
                <a:lnTo>
                  <a:pt x="503017" y="5138057"/>
                </a:lnTo>
                <a:lnTo>
                  <a:pt x="486063" y="5138057"/>
                </a:lnTo>
                <a:lnTo>
                  <a:pt x="640434" y="5055647"/>
                </a:lnTo>
                <a:cubicBezTo>
                  <a:pt x="1762939" y="4456398"/>
                  <a:pt x="1762939" y="4456398"/>
                  <a:pt x="1762939" y="4456398"/>
                </a:cubicBezTo>
                <a:close/>
                <a:moveTo>
                  <a:pt x="8441176" y="4447970"/>
                </a:moveTo>
                <a:lnTo>
                  <a:pt x="8345678" y="4501363"/>
                </a:lnTo>
                <a:lnTo>
                  <a:pt x="8324142" y="4517493"/>
                </a:lnTo>
                <a:lnTo>
                  <a:pt x="8305387" y="4535606"/>
                </a:lnTo>
                <a:lnTo>
                  <a:pt x="8387819" y="4495207"/>
                </a:lnTo>
                <a:close/>
                <a:moveTo>
                  <a:pt x="8516152" y="4439178"/>
                </a:moveTo>
                <a:lnTo>
                  <a:pt x="8402295" y="4495154"/>
                </a:lnTo>
                <a:lnTo>
                  <a:pt x="8333708" y="4556018"/>
                </a:lnTo>
                <a:lnTo>
                  <a:pt x="8456735" y="4502816"/>
                </a:lnTo>
                <a:close/>
                <a:moveTo>
                  <a:pt x="8517066" y="4380789"/>
                </a:moveTo>
                <a:lnTo>
                  <a:pt x="8443591" y="4428032"/>
                </a:lnTo>
                <a:lnTo>
                  <a:pt x="8398928" y="4461481"/>
                </a:lnTo>
                <a:lnTo>
                  <a:pt x="8471797" y="4420863"/>
                </a:lnTo>
                <a:close/>
                <a:moveTo>
                  <a:pt x="8580860" y="4369874"/>
                </a:moveTo>
                <a:lnTo>
                  <a:pt x="8479796" y="4426379"/>
                </a:lnTo>
                <a:lnTo>
                  <a:pt x="8420020" y="4479424"/>
                </a:lnTo>
                <a:lnTo>
                  <a:pt x="8527976" y="4426515"/>
                </a:lnTo>
                <a:close/>
                <a:moveTo>
                  <a:pt x="8574173" y="4330234"/>
                </a:moveTo>
                <a:lnTo>
                  <a:pt x="8535958" y="4358854"/>
                </a:lnTo>
                <a:lnTo>
                  <a:pt x="8557460" y="4345030"/>
                </a:lnTo>
                <a:close/>
                <a:moveTo>
                  <a:pt x="1895171" y="4299025"/>
                </a:moveTo>
                <a:cubicBezTo>
                  <a:pt x="1898746" y="4299025"/>
                  <a:pt x="1898746" y="4299025"/>
                  <a:pt x="1898746" y="4299025"/>
                </a:cubicBezTo>
                <a:cubicBezTo>
                  <a:pt x="1902319" y="4299025"/>
                  <a:pt x="1902319" y="4299025"/>
                  <a:pt x="1902319" y="4299025"/>
                </a:cubicBezTo>
                <a:cubicBezTo>
                  <a:pt x="2787297" y="5033233"/>
                  <a:pt x="2897919" y="5125009"/>
                  <a:pt x="2911747" y="5136481"/>
                </a:cubicBezTo>
                <a:lnTo>
                  <a:pt x="2913646" y="5138057"/>
                </a:lnTo>
                <a:lnTo>
                  <a:pt x="2901435" y="5138057"/>
                </a:lnTo>
                <a:lnTo>
                  <a:pt x="2774005" y="5032709"/>
                </a:lnTo>
                <a:cubicBezTo>
                  <a:pt x="2125685" y="4496735"/>
                  <a:pt x="1955634" y="4356151"/>
                  <a:pt x="1911031" y="4319277"/>
                </a:cubicBezTo>
                <a:lnTo>
                  <a:pt x="1897964" y="4308474"/>
                </a:lnTo>
                <a:lnTo>
                  <a:pt x="1902319" y="4306166"/>
                </a:lnTo>
                <a:cubicBezTo>
                  <a:pt x="1902319" y="4306166"/>
                  <a:pt x="1902319" y="4306166"/>
                  <a:pt x="1895171" y="4306166"/>
                </a:cubicBezTo>
                <a:cubicBezTo>
                  <a:pt x="1895171" y="4306166"/>
                  <a:pt x="1895171" y="4306166"/>
                  <a:pt x="1897154" y="4307805"/>
                </a:cubicBezTo>
                <a:lnTo>
                  <a:pt x="1897964" y="4308474"/>
                </a:lnTo>
                <a:lnTo>
                  <a:pt x="1532414" y="4502264"/>
                </a:lnTo>
                <a:cubicBezTo>
                  <a:pt x="991312" y="4789119"/>
                  <a:pt x="619305" y="4986332"/>
                  <a:pt x="363549" y="5121916"/>
                </a:cubicBezTo>
                <a:lnTo>
                  <a:pt x="333101" y="5138057"/>
                </a:lnTo>
                <a:lnTo>
                  <a:pt x="315176" y="5138057"/>
                </a:lnTo>
                <a:lnTo>
                  <a:pt x="470864" y="5055381"/>
                </a:lnTo>
                <a:cubicBezTo>
                  <a:pt x="1895171" y="4299025"/>
                  <a:pt x="1895171" y="4299025"/>
                  <a:pt x="1895171" y="4299025"/>
                </a:cubicBezTo>
                <a:close/>
                <a:moveTo>
                  <a:pt x="8651192" y="4294547"/>
                </a:moveTo>
                <a:lnTo>
                  <a:pt x="8568276" y="4347861"/>
                </a:lnTo>
                <a:lnTo>
                  <a:pt x="8510021" y="4399557"/>
                </a:lnTo>
                <a:lnTo>
                  <a:pt x="8599950" y="4349429"/>
                </a:lnTo>
                <a:close/>
                <a:moveTo>
                  <a:pt x="8719488" y="4221401"/>
                </a:moveTo>
                <a:lnTo>
                  <a:pt x="8663684" y="4263196"/>
                </a:lnTo>
                <a:lnTo>
                  <a:pt x="8608316" y="4312329"/>
                </a:lnTo>
                <a:lnTo>
                  <a:pt x="8674055" y="4270059"/>
                </a:lnTo>
                <a:close/>
                <a:moveTo>
                  <a:pt x="8761571" y="4176329"/>
                </a:moveTo>
                <a:lnTo>
                  <a:pt x="8735980" y="4199039"/>
                </a:lnTo>
                <a:lnTo>
                  <a:pt x="8750451" y="4188239"/>
                </a:lnTo>
                <a:close/>
                <a:moveTo>
                  <a:pt x="2030978" y="4141654"/>
                </a:moveTo>
                <a:cubicBezTo>
                  <a:pt x="2034553" y="4141654"/>
                  <a:pt x="2034553" y="4141654"/>
                  <a:pt x="2034553" y="4141654"/>
                </a:cubicBezTo>
                <a:cubicBezTo>
                  <a:pt x="3010216" y="5044871"/>
                  <a:pt x="3010216" y="5044871"/>
                  <a:pt x="3010216" y="5044871"/>
                </a:cubicBezTo>
                <a:cubicBezTo>
                  <a:pt x="3040594" y="5072985"/>
                  <a:pt x="3069074" y="5099342"/>
                  <a:pt x="3095773" y="5124052"/>
                </a:cubicBezTo>
                <a:lnTo>
                  <a:pt x="3110907" y="5138057"/>
                </a:lnTo>
                <a:lnTo>
                  <a:pt x="3096046" y="5138057"/>
                </a:lnTo>
                <a:lnTo>
                  <a:pt x="3063827" y="5108239"/>
                </a:lnTo>
                <a:cubicBezTo>
                  <a:pt x="3003071" y="5052011"/>
                  <a:pt x="3003071" y="5052011"/>
                  <a:pt x="3003071" y="5052011"/>
                </a:cubicBezTo>
                <a:cubicBezTo>
                  <a:pt x="2152491" y="4261696"/>
                  <a:pt x="2046168" y="4162907"/>
                  <a:pt x="2032877" y="4150557"/>
                </a:cubicBezTo>
                <a:lnTo>
                  <a:pt x="2032271" y="4149994"/>
                </a:lnTo>
                <a:lnTo>
                  <a:pt x="2034553" y="4148794"/>
                </a:lnTo>
                <a:cubicBezTo>
                  <a:pt x="2034553" y="4148794"/>
                  <a:pt x="2034553" y="4148794"/>
                  <a:pt x="2030978" y="4148794"/>
                </a:cubicBezTo>
                <a:lnTo>
                  <a:pt x="2032271" y="4149994"/>
                </a:lnTo>
                <a:lnTo>
                  <a:pt x="1653324" y="4349258"/>
                </a:lnTo>
                <a:cubicBezTo>
                  <a:pt x="900474" y="4745135"/>
                  <a:pt x="465233" y="4974002"/>
                  <a:pt x="213610" y="5106315"/>
                </a:cubicBezTo>
                <a:lnTo>
                  <a:pt x="153244" y="5138057"/>
                </a:lnTo>
                <a:lnTo>
                  <a:pt x="142012" y="5138057"/>
                </a:lnTo>
                <a:lnTo>
                  <a:pt x="240863" y="5085915"/>
                </a:lnTo>
                <a:cubicBezTo>
                  <a:pt x="2030978" y="4141654"/>
                  <a:pt x="2030978" y="4141654"/>
                  <a:pt x="2030978" y="4141654"/>
                </a:cubicBezTo>
                <a:close/>
                <a:moveTo>
                  <a:pt x="2166697" y="3980579"/>
                </a:moveTo>
                <a:cubicBezTo>
                  <a:pt x="2170271" y="3984151"/>
                  <a:pt x="2170271" y="3984151"/>
                  <a:pt x="2170271" y="3984151"/>
                </a:cubicBezTo>
                <a:cubicBezTo>
                  <a:pt x="3103057" y="4952304"/>
                  <a:pt x="3103057" y="4952304"/>
                  <a:pt x="3103057" y="4952304"/>
                </a:cubicBezTo>
                <a:cubicBezTo>
                  <a:pt x="3161580" y="5013037"/>
                  <a:pt x="3212787" y="5066179"/>
                  <a:pt x="3257594" y="5112677"/>
                </a:cubicBezTo>
                <a:lnTo>
                  <a:pt x="3282050" y="5138057"/>
                </a:lnTo>
                <a:lnTo>
                  <a:pt x="3266702" y="5138057"/>
                </a:lnTo>
                <a:lnTo>
                  <a:pt x="3246883" y="5117332"/>
                </a:lnTo>
                <a:cubicBezTo>
                  <a:pt x="3095908" y="4959450"/>
                  <a:pt x="3095908" y="4959450"/>
                  <a:pt x="3095908" y="4959450"/>
                </a:cubicBezTo>
                <a:cubicBezTo>
                  <a:pt x="2279722" y="4112315"/>
                  <a:pt x="2177698" y="4006423"/>
                  <a:pt x="2164945" y="3993187"/>
                </a:cubicBezTo>
                <a:lnTo>
                  <a:pt x="2164322" y="3992540"/>
                </a:lnTo>
                <a:lnTo>
                  <a:pt x="2166697" y="3991296"/>
                </a:lnTo>
                <a:cubicBezTo>
                  <a:pt x="2166697" y="3991296"/>
                  <a:pt x="2166697" y="3991296"/>
                  <a:pt x="2163123" y="3991296"/>
                </a:cubicBezTo>
                <a:lnTo>
                  <a:pt x="2164322" y="3992540"/>
                </a:lnTo>
                <a:lnTo>
                  <a:pt x="1774141" y="4196931"/>
                </a:lnTo>
                <a:cubicBezTo>
                  <a:pt x="625669" y="4798543"/>
                  <a:pt x="194992" y="5024148"/>
                  <a:pt x="33488" y="5108749"/>
                </a:cubicBezTo>
                <a:lnTo>
                  <a:pt x="0" y="5126291"/>
                </a:lnTo>
                <a:lnTo>
                  <a:pt x="0" y="5120740"/>
                </a:lnTo>
                <a:lnTo>
                  <a:pt x="135619" y="5049481"/>
                </a:lnTo>
                <a:cubicBezTo>
                  <a:pt x="2163123" y="3984151"/>
                  <a:pt x="2163123" y="3984151"/>
                  <a:pt x="2163123" y="3984151"/>
                </a:cubicBezTo>
                <a:cubicBezTo>
                  <a:pt x="2166697" y="3980579"/>
                  <a:pt x="2166697" y="3980579"/>
                  <a:pt x="2166697" y="3980579"/>
                </a:cubicBezTo>
                <a:close/>
                <a:moveTo>
                  <a:pt x="2302504" y="3823208"/>
                </a:moveTo>
                <a:cubicBezTo>
                  <a:pt x="2302504" y="3826779"/>
                  <a:pt x="2302504" y="3826779"/>
                  <a:pt x="2302504" y="3826779"/>
                </a:cubicBezTo>
                <a:cubicBezTo>
                  <a:pt x="3195978" y="4859059"/>
                  <a:pt x="3195978" y="4859059"/>
                  <a:pt x="3195978" y="4859059"/>
                </a:cubicBezTo>
                <a:cubicBezTo>
                  <a:pt x="3279742" y="4956171"/>
                  <a:pt x="3347799" y="5035074"/>
                  <a:pt x="3403096" y="5099182"/>
                </a:cubicBezTo>
                <a:lnTo>
                  <a:pt x="3436628" y="5138057"/>
                </a:lnTo>
                <a:lnTo>
                  <a:pt x="3423317" y="5138057"/>
                </a:lnTo>
                <a:lnTo>
                  <a:pt x="3377298" y="5084704"/>
                </a:lnTo>
                <a:cubicBezTo>
                  <a:pt x="3188831" y="4866204"/>
                  <a:pt x="3188831" y="4866204"/>
                  <a:pt x="3188831" y="4866204"/>
                </a:cubicBezTo>
                <a:cubicBezTo>
                  <a:pt x="2518725" y="4091994"/>
                  <a:pt x="2351200" y="3898441"/>
                  <a:pt x="2309318" y="3850053"/>
                </a:cubicBezTo>
                <a:lnTo>
                  <a:pt x="2297579" y="3836489"/>
                </a:lnTo>
                <a:lnTo>
                  <a:pt x="2302504" y="3833923"/>
                </a:lnTo>
                <a:cubicBezTo>
                  <a:pt x="2302504" y="3833923"/>
                  <a:pt x="2302504" y="3833923"/>
                  <a:pt x="2295358" y="3833923"/>
                </a:cubicBezTo>
                <a:cubicBezTo>
                  <a:pt x="2295358" y="3833923"/>
                  <a:pt x="2295358" y="3833923"/>
                  <a:pt x="2297102" y="3835940"/>
                </a:cubicBezTo>
                <a:lnTo>
                  <a:pt x="2297579" y="3836489"/>
                </a:lnTo>
                <a:lnTo>
                  <a:pt x="1897996" y="4044553"/>
                </a:lnTo>
                <a:cubicBezTo>
                  <a:pt x="4490" y="5030511"/>
                  <a:pt x="4490" y="5030511"/>
                  <a:pt x="4490" y="5030511"/>
                </a:cubicBezTo>
                <a:lnTo>
                  <a:pt x="0" y="5032809"/>
                </a:lnTo>
                <a:lnTo>
                  <a:pt x="0" y="5027421"/>
                </a:lnTo>
                <a:lnTo>
                  <a:pt x="916" y="5026940"/>
                </a:lnTo>
                <a:cubicBezTo>
                  <a:pt x="2298932" y="3826779"/>
                  <a:pt x="2298932" y="3826779"/>
                  <a:pt x="2298932" y="3826779"/>
                </a:cubicBezTo>
                <a:cubicBezTo>
                  <a:pt x="2302504" y="3823208"/>
                  <a:pt x="2302504" y="3823208"/>
                  <a:pt x="2302504" y="3823208"/>
                </a:cubicBezTo>
                <a:close/>
                <a:moveTo>
                  <a:pt x="2434987" y="3667688"/>
                </a:moveTo>
                <a:lnTo>
                  <a:pt x="2438691" y="3671390"/>
                </a:lnTo>
                <a:lnTo>
                  <a:pt x="3579569" y="5138057"/>
                </a:lnTo>
                <a:lnTo>
                  <a:pt x="3566883" y="5138057"/>
                </a:lnTo>
                <a:lnTo>
                  <a:pt x="2432348" y="3678313"/>
                </a:lnTo>
                <a:lnTo>
                  <a:pt x="2434987" y="3676944"/>
                </a:lnTo>
                <a:lnTo>
                  <a:pt x="2431285" y="3676944"/>
                </a:lnTo>
                <a:lnTo>
                  <a:pt x="2432348" y="3678313"/>
                </a:lnTo>
                <a:lnTo>
                  <a:pt x="72560" y="4902592"/>
                </a:lnTo>
                <a:lnTo>
                  <a:pt x="0" y="4940216"/>
                </a:lnTo>
                <a:lnTo>
                  <a:pt x="0" y="4930890"/>
                </a:lnTo>
                <a:lnTo>
                  <a:pt x="68857" y="4895187"/>
                </a:lnTo>
                <a:lnTo>
                  <a:pt x="2431285" y="3671390"/>
                </a:lnTo>
                <a:close/>
                <a:moveTo>
                  <a:pt x="2457204" y="3534384"/>
                </a:moveTo>
                <a:lnTo>
                  <a:pt x="2459055" y="3534384"/>
                </a:lnTo>
                <a:lnTo>
                  <a:pt x="2462759" y="3538087"/>
                </a:lnTo>
                <a:lnTo>
                  <a:pt x="3799326" y="5138057"/>
                </a:lnTo>
                <a:lnTo>
                  <a:pt x="3785419" y="5138057"/>
                </a:lnTo>
                <a:lnTo>
                  <a:pt x="2457766" y="3546165"/>
                </a:lnTo>
                <a:lnTo>
                  <a:pt x="2459055" y="3545493"/>
                </a:lnTo>
                <a:lnTo>
                  <a:pt x="2457204" y="3545493"/>
                </a:lnTo>
                <a:lnTo>
                  <a:pt x="2457766" y="3546165"/>
                </a:lnTo>
                <a:lnTo>
                  <a:pt x="72560" y="4787803"/>
                </a:lnTo>
                <a:lnTo>
                  <a:pt x="0" y="4824531"/>
                </a:lnTo>
                <a:lnTo>
                  <a:pt x="0" y="4816952"/>
                </a:lnTo>
                <a:lnTo>
                  <a:pt x="68857" y="4780398"/>
                </a:lnTo>
                <a:close/>
                <a:moveTo>
                  <a:pt x="2481286" y="3402932"/>
                </a:moveTo>
                <a:cubicBezTo>
                  <a:pt x="2484861" y="3402932"/>
                  <a:pt x="2484861" y="3402932"/>
                  <a:pt x="2484861" y="3402932"/>
                </a:cubicBezTo>
                <a:cubicBezTo>
                  <a:pt x="2488435" y="3406502"/>
                  <a:pt x="2488435" y="3406502"/>
                  <a:pt x="2488435" y="3406502"/>
                </a:cubicBezTo>
                <a:cubicBezTo>
                  <a:pt x="3174449" y="4178520"/>
                  <a:pt x="3635364" y="4697219"/>
                  <a:pt x="3945042" y="5045720"/>
                </a:cubicBezTo>
                <a:lnTo>
                  <a:pt x="4027092" y="5138057"/>
                </a:lnTo>
                <a:lnTo>
                  <a:pt x="4014445" y="5138057"/>
                </a:lnTo>
                <a:lnTo>
                  <a:pt x="3958279" y="5074754"/>
                </a:lnTo>
                <a:cubicBezTo>
                  <a:pt x="2688585" y="3643713"/>
                  <a:pt x="2510380" y="3442864"/>
                  <a:pt x="2485370" y="3414675"/>
                </a:cubicBezTo>
                <a:lnTo>
                  <a:pt x="2484583" y="3413788"/>
                </a:lnTo>
                <a:lnTo>
                  <a:pt x="2484861" y="3413643"/>
                </a:lnTo>
                <a:cubicBezTo>
                  <a:pt x="2484861" y="3413643"/>
                  <a:pt x="2484861" y="3413643"/>
                  <a:pt x="2481286" y="3410072"/>
                </a:cubicBezTo>
                <a:lnTo>
                  <a:pt x="2484583" y="3413788"/>
                </a:lnTo>
                <a:lnTo>
                  <a:pt x="2059595" y="3634861"/>
                </a:lnTo>
                <a:cubicBezTo>
                  <a:pt x="68928" y="4670381"/>
                  <a:pt x="68928" y="4670381"/>
                  <a:pt x="68928" y="4670381"/>
                </a:cubicBezTo>
                <a:lnTo>
                  <a:pt x="0" y="4706854"/>
                </a:lnTo>
                <a:lnTo>
                  <a:pt x="0" y="4698023"/>
                </a:lnTo>
                <a:lnTo>
                  <a:pt x="65354" y="4663241"/>
                </a:lnTo>
                <a:cubicBezTo>
                  <a:pt x="2481286" y="3402932"/>
                  <a:pt x="2481286" y="3402932"/>
                  <a:pt x="2481286" y="3402932"/>
                </a:cubicBezTo>
                <a:close/>
                <a:moveTo>
                  <a:pt x="2506389" y="3271481"/>
                </a:moveTo>
                <a:cubicBezTo>
                  <a:pt x="2509963" y="3271481"/>
                  <a:pt x="2509963" y="3271481"/>
                  <a:pt x="2509963" y="3271481"/>
                </a:cubicBezTo>
                <a:cubicBezTo>
                  <a:pt x="2513538" y="3271481"/>
                  <a:pt x="2513538" y="3271481"/>
                  <a:pt x="2513538" y="3271481"/>
                </a:cubicBezTo>
                <a:cubicBezTo>
                  <a:pt x="3387758" y="4203131"/>
                  <a:pt x="3927316" y="4778133"/>
                  <a:pt x="4260324" y="5133017"/>
                </a:cubicBezTo>
                <a:lnTo>
                  <a:pt x="4265053" y="5138057"/>
                </a:lnTo>
                <a:lnTo>
                  <a:pt x="4248656" y="5138057"/>
                </a:lnTo>
                <a:lnTo>
                  <a:pt x="4119706" y="5000435"/>
                </a:lnTo>
                <a:cubicBezTo>
                  <a:pt x="2732821" y="3520276"/>
                  <a:pt x="2538170" y="3312535"/>
                  <a:pt x="2510850" y="3283378"/>
                </a:cubicBezTo>
                <a:lnTo>
                  <a:pt x="2507566" y="3279872"/>
                </a:lnTo>
                <a:lnTo>
                  <a:pt x="2509963" y="3278617"/>
                </a:lnTo>
                <a:cubicBezTo>
                  <a:pt x="2509963" y="3278617"/>
                  <a:pt x="2509963" y="3278617"/>
                  <a:pt x="2506389" y="3278617"/>
                </a:cubicBezTo>
                <a:lnTo>
                  <a:pt x="2507566" y="3279872"/>
                </a:lnTo>
                <a:lnTo>
                  <a:pt x="2080298" y="3503493"/>
                </a:lnTo>
                <a:cubicBezTo>
                  <a:pt x="69036" y="4556129"/>
                  <a:pt x="69036" y="4556129"/>
                  <a:pt x="69036" y="4556129"/>
                </a:cubicBezTo>
                <a:lnTo>
                  <a:pt x="0" y="4593878"/>
                </a:lnTo>
                <a:lnTo>
                  <a:pt x="0" y="4584787"/>
                </a:lnTo>
                <a:lnTo>
                  <a:pt x="65462" y="4548993"/>
                </a:lnTo>
                <a:cubicBezTo>
                  <a:pt x="2506389" y="3271481"/>
                  <a:pt x="2506389" y="3271481"/>
                  <a:pt x="2506389" y="3271481"/>
                </a:cubicBezTo>
                <a:close/>
                <a:moveTo>
                  <a:pt x="2534966" y="3134475"/>
                </a:moveTo>
                <a:lnTo>
                  <a:pt x="2538668" y="3138178"/>
                </a:lnTo>
                <a:lnTo>
                  <a:pt x="4506195" y="5138057"/>
                </a:lnTo>
                <a:lnTo>
                  <a:pt x="4488574" y="5138057"/>
                </a:lnTo>
                <a:lnTo>
                  <a:pt x="2532522" y="3146865"/>
                </a:lnTo>
                <a:lnTo>
                  <a:pt x="2534966" y="3145584"/>
                </a:lnTo>
                <a:lnTo>
                  <a:pt x="2531264" y="3145584"/>
                </a:lnTo>
                <a:lnTo>
                  <a:pt x="2532522" y="3146865"/>
                </a:lnTo>
                <a:lnTo>
                  <a:pt x="65155" y="4441586"/>
                </a:lnTo>
                <a:lnTo>
                  <a:pt x="0" y="4480226"/>
                </a:lnTo>
                <a:lnTo>
                  <a:pt x="0" y="4470871"/>
                </a:lnTo>
                <a:lnTo>
                  <a:pt x="61452" y="4434181"/>
                </a:lnTo>
                <a:lnTo>
                  <a:pt x="2531264" y="3138178"/>
                </a:lnTo>
                <a:close/>
                <a:moveTo>
                  <a:pt x="2557184" y="3003023"/>
                </a:moveTo>
                <a:lnTo>
                  <a:pt x="2559036" y="3003023"/>
                </a:lnTo>
                <a:lnTo>
                  <a:pt x="2562738" y="3006726"/>
                </a:lnTo>
                <a:lnTo>
                  <a:pt x="4751752" y="5138057"/>
                </a:lnTo>
                <a:lnTo>
                  <a:pt x="4735567" y="5138057"/>
                </a:lnTo>
                <a:lnTo>
                  <a:pt x="2557833" y="3014764"/>
                </a:lnTo>
                <a:lnTo>
                  <a:pt x="2559036" y="3014131"/>
                </a:lnTo>
                <a:lnTo>
                  <a:pt x="2557184" y="3014131"/>
                </a:lnTo>
                <a:lnTo>
                  <a:pt x="2557833" y="3014764"/>
                </a:lnTo>
                <a:lnTo>
                  <a:pt x="118847" y="4295323"/>
                </a:lnTo>
                <a:lnTo>
                  <a:pt x="0" y="4369288"/>
                </a:lnTo>
                <a:lnTo>
                  <a:pt x="0" y="4363563"/>
                </a:lnTo>
                <a:lnTo>
                  <a:pt x="115144" y="4291620"/>
                </a:lnTo>
                <a:close/>
                <a:moveTo>
                  <a:pt x="2581252" y="2871572"/>
                </a:moveTo>
                <a:lnTo>
                  <a:pt x="2584956" y="2871572"/>
                </a:lnTo>
                <a:lnTo>
                  <a:pt x="2588659" y="2871572"/>
                </a:lnTo>
                <a:lnTo>
                  <a:pt x="5005404" y="5138057"/>
                </a:lnTo>
                <a:lnTo>
                  <a:pt x="4990412" y="5138057"/>
                </a:lnTo>
                <a:lnTo>
                  <a:pt x="2581252" y="2877126"/>
                </a:lnTo>
                <a:lnTo>
                  <a:pt x="2584956" y="2880828"/>
                </a:lnTo>
                <a:lnTo>
                  <a:pt x="168835" y="4152763"/>
                </a:lnTo>
                <a:lnTo>
                  <a:pt x="0" y="4262775"/>
                </a:lnTo>
                <a:lnTo>
                  <a:pt x="0" y="4257064"/>
                </a:lnTo>
                <a:lnTo>
                  <a:pt x="165132" y="4149060"/>
                </a:lnTo>
                <a:close/>
                <a:moveTo>
                  <a:pt x="2607172" y="2738269"/>
                </a:moveTo>
                <a:lnTo>
                  <a:pt x="2610875" y="2738269"/>
                </a:lnTo>
                <a:lnTo>
                  <a:pt x="2612727" y="2738269"/>
                </a:lnTo>
                <a:lnTo>
                  <a:pt x="5263261" y="5138057"/>
                </a:lnTo>
                <a:lnTo>
                  <a:pt x="5247925" y="5138057"/>
                </a:lnTo>
                <a:lnTo>
                  <a:pt x="2608540" y="2746913"/>
                </a:lnTo>
                <a:lnTo>
                  <a:pt x="2610875" y="2745674"/>
                </a:lnTo>
                <a:lnTo>
                  <a:pt x="2607172" y="2745674"/>
                </a:lnTo>
                <a:lnTo>
                  <a:pt x="2608540" y="2746913"/>
                </a:lnTo>
                <a:lnTo>
                  <a:pt x="218825" y="4013905"/>
                </a:lnTo>
                <a:lnTo>
                  <a:pt x="0" y="4161962"/>
                </a:lnTo>
                <a:lnTo>
                  <a:pt x="0" y="4152888"/>
                </a:lnTo>
                <a:lnTo>
                  <a:pt x="215122" y="4006499"/>
                </a:lnTo>
                <a:close/>
                <a:moveTo>
                  <a:pt x="2634944" y="2603114"/>
                </a:moveTo>
                <a:lnTo>
                  <a:pt x="2638648" y="2606817"/>
                </a:lnTo>
                <a:lnTo>
                  <a:pt x="5529370" y="5138057"/>
                </a:lnTo>
                <a:lnTo>
                  <a:pt x="5513506" y="5138057"/>
                </a:lnTo>
                <a:lnTo>
                  <a:pt x="2632641" y="2615447"/>
                </a:lnTo>
                <a:lnTo>
                  <a:pt x="2634944" y="2614222"/>
                </a:lnTo>
                <a:lnTo>
                  <a:pt x="2631241" y="2614222"/>
                </a:lnTo>
                <a:lnTo>
                  <a:pt x="2632641" y="2615447"/>
                </a:lnTo>
                <a:lnTo>
                  <a:pt x="268813" y="3871344"/>
                </a:lnTo>
                <a:lnTo>
                  <a:pt x="0" y="4060722"/>
                </a:lnTo>
                <a:lnTo>
                  <a:pt x="0" y="4051732"/>
                </a:lnTo>
                <a:lnTo>
                  <a:pt x="265110" y="3863938"/>
                </a:lnTo>
                <a:lnTo>
                  <a:pt x="2631241" y="2606817"/>
                </a:lnTo>
                <a:close/>
                <a:moveTo>
                  <a:pt x="2657160" y="2471663"/>
                </a:moveTo>
                <a:lnTo>
                  <a:pt x="2660864" y="2471663"/>
                </a:lnTo>
                <a:lnTo>
                  <a:pt x="2662715" y="2473514"/>
                </a:lnTo>
                <a:lnTo>
                  <a:pt x="5796079" y="5138057"/>
                </a:lnTo>
                <a:lnTo>
                  <a:pt x="5780134" y="5138057"/>
                </a:lnTo>
                <a:lnTo>
                  <a:pt x="2658585" y="2482132"/>
                </a:lnTo>
                <a:lnTo>
                  <a:pt x="2660864" y="2480919"/>
                </a:lnTo>
                <a:lnTo>
                  <a:pt x="2657160" y="2480919"/>
                </a:lnTo>
                <a:lnTo>
                  <a:pt x="2658585" y="2482132"/>
                </a:lnTo>
                <a:lnTo>
                  <a:pt x="318802" y="3726933"/>
                </a:lnTo>
                <a:lnTo>
                  <a:pt x="0" y="3959723"/>
                </a:lnTo>
                <a:lnTo>
                  <a:pt x="0" y="3952452"/>
                </a:lnTo>
                <a:lnTo>
                  <a:pt x="315099" y="3721380"/>
                </a:lnTo>
                <a:close/>
                <a:moveTo>
                  <a:pt x="2681229" y="2338360"/>
                </a:moveTo>
                <a:lnTo>
                  <a:pt x="2684932" y="2338360"/>
                </a:lnTo>
                <a:lnTo>
                  <a:pt x="2688635" y="2338360"/>
                </a:lnTo>
                <a:lnTo>
                  <a:pt x="6069300" y="5138057"/>
                </a:lnTo>
                <a:lnTo>
                  <a:pt x="6052953" y="5138057"/>
                </a:lnTo>
                <a:lnTo>
                  <a:pt x="2681229" y="2345765"/>
                </a:lnTo>
                <a:lnTo>
                  <a:pt x="2684932" y="2349468"/>
                </a:lnTo>
                <a:lnTo>
                  <a:pt x="368791" y="3584373"/>
                </a:lnTo>
                <a:lnTo>
                  <a:pt x="372494" y="3584373"/>
                </a:lnTo>
                <a:lnTo>
                  <a:pt x="0" y="3865278"/>
                </a:lnTo>
                <a:lnTo>
                  <a:pt x="0" y="3854052"/>
                </a:lnTo>
                <a:lnTo>
                  <a:pt x="365088" y="3576967"/>
                </a:lnTo>
                <a:close/>
                <a:moveTo>
                  <a:pt x="2710853" y="2203204"/>
                </a:moveTo>
                <a:lnTo>
                  <a:pt x="2714557" y="2206907"/>
                </a:lnTo>
                <a:lnTo>
                  <a:pt x="6343343" y="5138057"/>
                </a:lnTo>
                <a:lnTo>
                  <a:pt x="6326769" y="5138057"/>
                </a:lnTo>
                <a:lnTo>
                  <a:pt x="2708627" y="2215505"/>
                </a:lnTo>
                <a:lnTo>
                  <a:pt x="2710853" y="2214313"/>
                </a:lnTo>
                <a:lnTo>
                  <a:pt x="2707152" y="2214313"/>
                </a:lnTo>
                <a:lnTo>
                  <a:pt x="2708627" y="2215505"/>
                </a:lnTo>
                <a:lnTo>
                  <a:pt x="418779" y="3441812"/>
                </a:lnTo>
                <a:lnTo>
                  <a:pt x="422482" y="3441812"/>
                </a:lnTo>
                <a:lnTo>
                  <a:pt x="0" y="3770155"/>
                </a:lnTo>
                <a:lnTo>
                  <a:pt x="0" y="3758992"/>
                </a:lnTo>
                <a:lnTo>
                  <a:pt x="415076" y="3434406"/>
                </a:lnTo>
                <a:lnTo>
                  <a:pt x="418779" y="3434406"/>
                </a:lnTo>
                <a:lnTo>
                  <a:pt x="2707152" y="2206907"/>
                </a:lnTo>
                <a:close/>
                <a:moveTo>
                  <a:pt x="2734921" y="2071753"/>
                </a:moveTo>
                <a:lnTo>
                  <a:pt x="2738625" y="2073604"/>
                </a:lnTo>
                <a:lnTo>
                  <a:pt x="6621574" y="5138057"/>
                </a:lnTo>
                <a:lnTo>
                  <a:pt x="6608358" y="5138057"/>
                </a:lnTo>
                <a:lnTo>
                  <a:pt x="2732722" y="2082195"/>
                </a:lnTo>
                <a:lnTo>
                  <a:pt x="2734921" y="2081011"/>
                </a:lnTo>
                <a:lnTo>
                  <a:pt x="2731219" y="2081011"/>
                </a:lnTo>
                <a:lnTo>
                  <a:pt x="2732722" y="2082195"/>
                </a:lnTo>
                <a:lnTo>
                  <a:pt x="472471" y="3299252"/>
                </a:lnTo>
                <a:lnTo>
                  <a:pt x="0" y="3676790"/>
                </a:lnTo>
                <a:lnTo>
                  <a:pt x="0" y="3668777"/>
                </a:lnTo>
                <a:lnTo>
                  <a:pt x="465066" y="3295549"/>
                </a:lnTo>
                <a:lnTo>
                  <a:pt x="468769" y="3295549"/>
                </a:lnTo>
                <a:lnTo>
                  <a:pt x="2731219" y="2073604"/>
                </a:lnTo>
                <a:close/>
                <a:moveTo>
                  <a:pt x="2757139" y="1938450"/>
                </a:moveTo>
                <a:lnTo>
                  <a:pt x="2760840" y="1938450"/>
                </a:lnTo>
                <a:lnTo>
                  <a:pt x="2764544" y="1942153"/>
                </a:lnTo>
                <a:lnTo>
                  <a:pt x="6901915" y="5138057"/>
                </a:lnTo>
                <a:lnTo>
                  <a:pt x="6888555" y="5138057"/>
                </a:lnTo>
                <a:lnTo>
                  <a:pt x="2758661" y="1950734"/>
                </a:lnTo>
                <a:lnTo>
                  <a:pt x="2760840" y="1949559"/>
                </a:lnTo>
                <a:lnTo>
                  <a:pt x="2757139" y="1949559"/>
                </a:lnTo>
                <a:lnTo>
                  <a:pt x="2758661" y="1950734"/>
                </a:lnTo>
                <a:lnTo>
                  <a:pt x="522462" y="3156692"/>
                </a:lnTo>
                <a:lnTo>
                  <a:pt x="0" y="3586453"/>
                </a:lnTo>
                <a:lnTo>
                  <a:pt x="0" y="3578441"/>
                </a:lnTo>
                <a:lnTo>
                  <a:pt x="515056" y="3152989"/>
                </a:lnTo>
                <a:lnTo>
                  <a:pt x="518758" y="3152989"/>
                </a:lnTo>
                <a:close/>
                <a:moveTo>
                  <a:pt x="2934146" y="1284785"/>
                </a:moveTo>
                <a:lnTo>
                  <a:pt x="2912204" y="1293107"/>
                </a:lnTo>
                <a:lnTo>
                  <a:pt x="7827460" y="4769842"/>
                </a:lnTo>
                <a:lnTo>
                  <a:pt x="7978804" y="4695667"/>
                </a:lnTo>
                <a:lnTo>
                  <a:pt x="7983455" y="4693074"/>
                </a:lnTo>
                <a:lnTo>
                  <a:pt x="7966832" y="4681189"/>
                </a:lnTo>
                <a:cubicBezTo>
                  <a:pt x="7756133" y="4530541"/>
                  <a:pt x="7756133" y="4530541"/>
                  <a:pt x="7756133" y="4530541"/>
                </a:cubicBezTo>
                <a:cubicBezTo>
                  <a:pt x="7645339" y="4459154"/>
                  <a:pt x="7538119" y="4391335"/>
                  <a:pt x="7427326" y="4319946"/>
                </a:cubicBezTo>
                <a:cubicBezTo>
                  <a:pt x="6773284" y="3905894"/>
                  <a:pt x="6773284" y="3905894"/>
                  <a:pt x="6773284" y="3905894"/>
                </a:cubicBezTo>
                <a:cubicBezTo>
                  <a:pt x="6115667" y="3488273"/>
                  <a:pt x="6115667" y="3488273"/>
                  <a:pt x="6115667" y="3488273"/>
                </a:cubicBezTo>
                <a:cubicBezTo>
                  <a:pt x="5786859" y="3277677"/>
                  <a:pt x="5786859" y="3277677"/>
                  <a:pt x="5786859" y="3277677"/>
                </a:cubicBezTo>
                <a:cubicBezTo>
                  <a:pt x="5708231" y="3227706"/>
                  <a:pt x="5708231" y="3227706"/>
                  <a:pt x="5708231" y="3227706"/>
                </a:cubicBezTo>
                <a:cubicBezTo>
                  <a:pt x="5626030" y="3170595"/>
                  <a:pt x="5626030" y="3170595"/>
                  <a:pt x="5626030" y="3170595"/>
                </a:cubicBezTo>
                <a:cubicBezTo>
                  <a:pt x="5468773" y="3059943"/>
                  <a:pt x="5468773" y="3059943"/>
                  <a:pt x="5468773" y="3059943"/>
                </a:cubicBezTo>
                <a:cubicBezTo>
                  <a:pt x="3398315" y="1609869"/>
                  <a:pt x="3010101" y="1337981"/>
                  <a:pt x="2937309" y="1287002"/>
                </a:cubicBezTo>
                <a:close/>
                <a:moveTo>
                  <a:pt x="2942523" y="1261249"/>
                </a:moveTo>
                <a:lnTo>
                  <a:pt x="2926337" y="1264529"/>
                </a:lnTo>
                <a:lnTo>
                  <a:pt x="2927663" y="1264529"/>
                </a:lnTo>
                <a:lnTo>
                  <a:pt x="2928315" y="1264988"/>
                </a:lnTo>
                <a:close/>
                <a:moveTo>
                  <a:pt x="1313026" y="1084939"/>
                </a:moveTo>
                <a:lnTo>
                  <a:pt x="1316729" y="1084939"/>
                </a:lnTo>
                <a:lnTo>
                  <a:pt x="3288498" y="1177511"/>
                </a:lnTo>
                <a:lnTo>
                  <a:pt x="3292201" y="1177511"/>
                </a:lnTo>
                <a:lnTo>
                  <a:pt x="5995289" y="2921560"/>
                </a:lnTo>
                <a:lnTo>
                  <a:pt x="5991586" y="2917857"/>
                </a:lnTo>
                <a:lnTo>
                  <a:pt x="7931887" y="2864165"/>
                </a:lnTo>
                <a:lnTo>
                  <a:pt x="7935590" y="2864165"/>
                </a:lnTo>
                <a:lnTo>
                  <a:pt x="7935590" y="2867868"/>
                </a:lnTo>
                <a:lnTo>
                  <a:pt x="8235508" y="3099287"/>
                </a:lnTo>
                <a:lnTo>
                  <a:pt x="8231819" y="3099297"/>
                </a:lnTo>
                <a:lnTo>
                  <a:pt x="8235522" y="3099297"/>
                </a:lnTo>
                <a:lnTo>
                  <a:pt x="8235508" y="3099287"/>
                </a:lnTo>
                <a:lnTo>
                  <a:pt x="9533375" y="3095594"/>
                </a:lnTo>
                <a:lnTo>
                  <a:pt x="9533375" y="3099297"/>
                </a:lnTo>
                <a:lnTo>
                  <a:pt x="10040668" y="3449217"/>
                </a:lnTo>
                <a:lnTo>
                  <a:pt x="10036965" y="3449217"/>
                </a:lnTo>
                <a:lnTo>
                  <a:pt x="12238318" y="3488098"/>
                </a:lnTo>
                <a:lnTo>
                  <a:pt x="10036965" y="3456623"/>
                </a:lnTo>
                <a:lnTo>
                  <a:pt x="10036965" y="3452920"/>
                </a:lnTo>
                <a:lnTo>
                  <a:pt x="9529688" y="3103011"/>
                </a:lnTo>
                <a:lnTo>
                  <a:pt x="9533375" y="3103000"/>
                </a:lnTo>
                <a:lnTo>
                  <a:pt x="9529672" y="3103000"/>
                </a:lnTo>
                <a:lnTo>
                  <a:pt x="9529688" y="3103011"/>
                </a:lnTo>
                <a:lnTo>
                  <a:pt x="8231819" y="3106703"/>
                </a:lnTo>
                <a:lnTo>
                  <a:pt x="8228116" y="3106703"/>
                </a:lnTo>
                <a:lnTo>
                  <a:pt x="7931887" y="2873423"/>
                </a:lnTo>
                <a:lnTo>
                  <a:pt x="5991586" y="2927114"/>
                </a:lnTo>
                <a:lnTo>
                  <a:pt x="5987884" y="2927114"/>
                </a:lnTo>
                <a:lnTo>
                  <a:pt x="3284795" y="1184917"/>
                </a:lnTo>
                <a:lnTo>
                  <a:pt x="3288498" y="1188620"/>
                </a:lnTo>
                <a:lnTo>
                  <a:pt x="3249621" y="1186721"/>
                </a:lnTo>
                <a:lnTo>
                  <a:pt x="3249621" y="1188620"/>
                </a:lnTo>
                <a:lnTo>
                  <a:pt x="5961964" y="2953034"/>
                </a:lnTo>
                <a:lnTo>
                  <a:pt x="5958261" y="2953034"/>
                </a:lnTo>
                <a:lnTo>
                  <a:pt x="7913373" y="3049308"/>
                </a:lnTo>
                <a:lnTo>
                  <a:pt x="8217008" y="3284441"/>
                </a:lnTo>
                <a:lnTo>
                  <a:pt x="8213305" y="3280738"/>
                </a:lnTo>
                <a:lnTo>
                  <a:pt x="9514861" y="3141880"/>
                </a:lnTo>
                <a:lnTo>
                  <a:pt x="10029559" y="3488098"/>
                </a:lnTo>
                <a:lnTo>
                  <a:pt x="10025856" y="3488098"/>
                </a:lnTo>
                <a:lnTo>
                  <a:pt x="12234615" y="3649172"/>
                </a:lnTo>
                <a:lnTo>
                  <a:pt x="10025856" y="3495504"/>
                </a:lnTo>
                <a:lnTo>
                  <a:pt x="9511158" y="3145583"/>
                </a:lnTo>
                <a:lnTo>
                  <a:pt x="9514861" y="3149285"/>
                </a:lnTo>
                <a:lnTo>
                  <a:pt x="8213305" y="3291846"/>
                </a:lnTo>
                <a:lnTo>
                  <a:pt x="7909670" y="3056714"/>
                </a:lnTo>
                <a:lnTo>
                  <a:pt x="7913373" y="3056714"/>
                </a:lnTo>
                <a:lnTo>
                  <a:pt x="5958261" y="2964142"/>
                </a:lnTo>
                <a:lnTo>
                  <a:pt x="5954558" y="2960439"/>
                </a:lnTo>
                <a:lnTo>
                  <a:pt x="3245915" y="1196025"/>
                </a:lnTo>
                <a:lnTo>
                  <a:pt x="3211569" y="1196571"/>
                </a:lnTo>
                <a:lnTo>
                  <a:pt x="5930490" y="2984509"/>
                </a:lnTo>
                <a:lnTo>
                  <a:pt x="5926787" y="2984509"/>
                </a:lnTo>
                <a:lnTo>
                  <a:pt x="7893006" y="3230748"/>
                </a:lnTo>
                <a:lnTo>
                  <a:pt x="7896709" y="3230748"/>
                </a:lnTo>
                <a:lnTo>
                  <a:pt x="8199537" y="3467102"/>
                </a:lnTo>
                <a:lnTo>
                  <a:pt x="8196641" y="3467732"/>
                </a:lnTo>
                <a:lnTo>
                  <a:pt x="8200344" y="3467732"/>
                </a:lnTo>
                <a:lnTo>
                  <a:pt x="8199537" y="3467102"/>
                </a:lnTo>
                <a:lnTo>
                  <a:pt x="9498199" y="3184463"/>
                </a:lnTo>
                <a:lnTo>
                  <a:pt x="9500050" y="3184463"/>
                </a:lnTo>
                <a:lnTo>
                  <a:pt x="10018451" y="3526978"/>
                </a:lnTo>
                <a:lnTo>
                  <a:pt x="12234615" y="3806544"/>
                </a:lnTo>
                <a:lnTo>
                  <a:pt x="10018451" y="3534383"/>
                </a:lnTo>
                <a:lnTo>
                  <a:pt x="10014748" y="3534383"/>
                </a:lnTo>
                <a:lnTo>
                  <a:pt x="9498199" y="3191869"/>
                </a:lnTo>
                <a:lnTo>
                  <a:pt x="8200344" y="3473287"/>
                </a:lnTo>
                <a:lnTo>
                  <a:pt x="8196641" y="3473287"/>
                </a:lnTo>
                <a:lnTo>
                  <a:pt x="7889304" y="3238154"/>
                </a:lnTo>
                <a:lnTo>
                  <a:pt x="7893006" y="3241857"/>
                </a:lnTo>
                <a:lnTo>
                  <a:pt x="5926787" y="2995617"/>
                </a:lnTo>
                <a:lnTo>
                  <a:pt x="5923084" y="2995617"/>
                </a:lnTo>
                <a:lnTo>
                  <a:pt x="3203730" y="1207394"/>
                </a:lnTo>
                <a:lnTo>
                  <a:pt x="3207040" y="1207134"/>
                </a:lnTo>
                <a:lnTo>
                  <a:pt x="3203334" y="1207134"/>
                </a:lnTo>
                <a:lnTo>
                  <a:pt x="3203730" y="1207394"/>
                </a:lnTo>
                <a:lnTo>
                  <a:pt x="3175591" y="1209611"/>
                </a:lnTo>
                <a:lnTo>
                  <a:pt x="5899015" y="3017834"/>
                </a:lnTo>
                <a:lnTo>
                  <a:pt x="7870789" y="3417744"/>
                </a:lnTo>
                <a:lnTo>
                  <a:pt x="7874492" y="3417744"/>
                </a:lnTo>
                <a:lnTo>
                  <a:pt x="8180715" y="3648334"/>
                </a:lnTo>
                <a:lnTo>
                  <a:pt x="8178127" y="3649173"/>
                </a:lnTo>
                <a:lnTo>
                  <a:pt x="8181830" y="3649173"/>
                </a:lnTo>
                <a:lnTo>
                  <a:pt x="8180715" y="3648334"/>
                </a:lnTo>
                <a:lnTo>
                  <a:pt x="9479684" y="3227047"/>
                </a:lnTo>
                <a:lnTo>
                  <a:pt x="9483387" y="3227047"/>
                </a:lnTo>
                <a:lnTo>
                  <a:pt x="10009194" y="3571413"/>
                </a:lnTo>
                <a:lnTo>
                  <a:pt x="10009194" y="3567710"/>
                </a:lnTo>
                <a:lnTo>
                  <a:pt x="12234615" y="3967620"/>
                </a:lnTo>
                <a:lnTo>
                  <a:pt x="10009194" y="3573264"/>
                </a:lnTo>
                <a:lnTo>
                  <a:pt x="10005491" y="3573264"/>
                </a:lnTo>
                <a:lnTo>
                  <a:pt x="9480924" y="3235251"/>
                </a:lnTo>
                <a:lnTo>
                  <a:pt x="9483387" y="3234452"/>
                </a:lnTo>
                <a:lnTo>
                  <a:pt x="9479684" y="3234452"/>
                </a:lnTo>
                <a:lnTo>
                  <a:pt x="9480924" y="3235251"/>
                </a:lnTo>
                <a:lnTo>
                  <a:pt x="8181830" y="3656579"/>
                </a:lnTo>
                <a:lnTo>
                  <a:pt x="8178127" y="3660282"/>
                </a:lnTo>
                <a:lnTo>
                  <a:pt x="8178127" y="3656579"/>
                </a:lnTo>
                <a:lnTo>
                  <a:pt x="7867086" y="3423299"/>
                </a:lnTo>
                <a:lnTo>
                  <a:pt x="7870789" y="3423299"/>
                </a:lnTo>
                <a:lnTo>
                  <a:pt x="5895312" y="3027092"/>
                </a:lnTo>
                <a:lnTo>
                  <a:pt x="3164452" y="1214540"/>
                </a:lnTo>
                <a:lnTo>
                  <a:pt x="3168160" y="1218243"/>
                </a:lnTo>
                <a:lnTo>
                  <a:pt x="3134468" y="1222953"/>
                </a:lnTo>
                <a:lnTo>
                  <a:pt x="5869392" y="3053012"/>
                </a:lnTo>
                <a:lnTo>
                  <a:pt x="5865689" y="3049309"/>
                </a:lnTo>
                <a:lnTo>
                  <a:pt x="7852275" y="3599184"/>
                </a:lnTo>
                <a:lnTo>
                  <a:pt x="8162643" y="3833808"/>
                </a:lnTo>
                <a:lnTo>
                  <a:pt x="8161465" y="3834316"/>
                </a:lnTo>
                <a:lnTo>
                  <a:pt x="8163316" y="3834316"/>
                </a:lnTo>
                <a:lnTo>
                  <a:pt x="8162643" y="3833808"/>
                </a:lnTo>
                <a:lnTo>
                  <a:pt x="9461170" y="3273332"/>
                </a:lnTo>
                <a:lnTo>
                  <a:pt x="9464873" y="3271481"/>
                </a:lnTo>
                <a:lnTo>
                  <a:pt x="9464873" y="3273332"/>
                </a:lnTo>
                <a:lnTo>
                  <a:pt x="10001788" y="3610293"/>
                </a:lnTo>
                <a:lnTo>
                  <a:pt x="9998085" y="3610293"/>
                </a:lnTo>
                <a:lnTo>
                  <a:pt x="12234615" y="4123140"/>
                </a:lnTo>
                <a:lnTo>
                  <a:pt x="9998085" y="3613995"/>
                </a:lnTo>
                <a:lnTo>
                  <a:pt x="9462684" y="3277984"/>
                </a:lnTo>
                <a:lnTo>
                  <a:pt x="9464873" y="3277035"/>
                </a:lnTo>
                <a:lnTo>
                  <a:pt x="9461170" y="3277035"/>
                </a:lnTo>
                <a:lnTo>
                  <a:pt x="9462684" y="3277984"/>
                </a:lnTo>
                <a:lnTo>
                  <a:pt x="8163316" y="3841722"/>
                </a:lnTo>
                <a:lnTo>
                  <a:pt x="8161465" y="3841722"/>
                </a:lnTo>
                <a:lnTo>
                  <a:pt x="7850424" y="3606590"/>
                </a:lnTo>
                <a:lnTo>
                  <a:pt x="5861986" y="3060418"/>
                </a:lnTo>
                <a:lnTo>
                  <a:pt x="3126069" y="1224127"/>
                </a:lnTo>
                <a:lnTo>
                  <a:pt x="3125174" y="1224253"/>
                </a:lnTo>
                <a:lnTo>
                  <a:pt x="3097500" y="1229859"/>
                </a:lnTo>
                <a:lnTo>
                  <a:pt x="5837918" y="3084486"/>
                </a:lnTo>
                <a:lnTo>
                  <a:pt x="5834215" y="3084486"/>
                </a:lnTo>
                <a:lnTo>
                  <a:pt x="7831910" y="3780624"/>
                </a:lnTo>
                <a:lnTo>
                  <a:pt x="8145110" y="4016446"/>
                </a:lnTo>
                <a:lnTo>
                  <a:pt x="8142950" y="4017608"/>
                </a:lnTo>
                <a:lnTo>
                  <a:pt x="8146653" y="4017608"/>
                </a:lnTo>
                <a:lnTo>
                  <a:pt x="8145110" y="4016446"/>
                </a:lnTo>
                <a:lnTo>
                  <a:pt x="9444507" y="3317766"/>
                </a:lnTo>
                <a:lnTo>
                  <a:pt x="9446359" y="3317766"/>
                </a:lnTo>
                <a:lnTo>
                  <a:pt x="9990680" y="3649173"/>
                </a:lnTo>
                <a:lnTo>
                  <a:pt x="12230913" y="4284214"/>
                </a:lnTo>
                <a:lnTo>
                  <a:pt x="9986977" y="3652876"/>
                </a:lnTo>
                <a:lnTo>
                  <a:pt x="9445377" y="3323850"/>
                </a:lnTo>
                <a:lnTo>
                  <a:pt x="9446359" y="3323321"/>
                </a:lnTo>
                <a:lnTo>
                  <a:pt x="9444507" y="3323321"/>
                </a:lnTo>
                <a:lnTo>
                  <a:pt x="9445377" y="3323850"/>
                </a:lnTo>
                <a:lnTo>
                  <a:pt x="8146653" y="4023163"/>
                </a:lnTo>
                <a:lnTo>
                  <a:pt x="8142950" y="4023163"/>
                </a:lnTo>
                <a:lnTo>
                  <a:pt x="7828207" y="3788030"/>
                </a:lnTo>
                <a:lnTo>
                  <a:pt x="7828207" y="3791733"/>
                </a:lnTo>
                <a:lnTo>
                  <a:pt x="5834215" y="3095594"/>
                </a:lnTo>
                <a:lnTo>
                  <a:pt x="5830512" y="3095594"/>
                </a:lnTo>
                <a:lnTo>
                  <a:pt x="5830512" y="3091892"/>
                </a:lnTo>
                <a:lnTo>
                  <a:pt x="3083212" y="1236307"/>
                </a:lnTo>
                <a:lnTo>
                  <a:pt x="3088546" y="1234906"/>
                </a:lnTo>
                <a:lnTo>
                  <a:pt x="3081139" y="1234906"/>
                </a:lnTo>
                <a:lnTo>
                  <a:pt x="3083212" y="1236307"/>
                </a:lnTo>
                <a:lnTo>
                  <a:pt x="3060460" y="1242284"/>
                </a:lnTo>
                <a:lnTo>
                  <a:pt x="5804592" y="3117812"/>
                </a:lnTo>
                <a:lnTo>
                  <a:pt x="7809693" y="3967620"/>
                </a:lnTo>
                <a:lnTo>
                  <a:pt x="8126401" y="4197785"/>
                </a:lnTo>
                <a:lnTo>
                  <a:pt x="8124436" y="4199048"/>
                </a:lnTo>
                <a:lnTo>
                  <a:pt x="8128139" y="4199048"/>
                </a:lnTo>
                <a:lnTo>
                  <a:pt x="8126401" y="4197785"/>
                </a:lnTo>
                <a:lnTo>
                  <a:pt x="9429695" y="3360350"/>
                </a:lnTo>
                <a:lnTo>
                  <a:pt x="9433398" y="3360350"/>
                </a:lnTo>
                <a:lnTo>
                  <a:pt x="9979571" y="3688053"/>
                </a:lnTo>
                <a:lnTo>
                  <a:pt x="12230913" y="4441586"/>
                </a:lnTo>
                <a:lnTo>
                  <a:pt x="9979571" y="3695458"/>
                </a:lnTo>
                <a:lnTo>
                  <a:pt x="9975868" y="3695458"/>
                </a:lnTo>
                <a:lnTo>
                  <a:pt x="9975868" y="3691756"/>
                </a:lnTo>
                <a:lnTo>
                  <a:pt x="9431621" y="3368897"/>
                </a:lnTo>
                <a:lnTo>
                  <a:pt x="9433398" y="3367756"/>
                </a:lnTo>
                <a:lnTo>
                  <a:pt x="9429695" y="3367756"/>
                </a:lnTo>
                <a:lnTo>
                  <a:pt x="9431621" y="3368897"/>
                </a:lnTo>
                <a:lnTo>
                  <a:pt x="8128139" y="4206454"/>
                </a:lnTo>
                <a:lnTo>
                  <a:pt x="8128139" y="4210157"/>
                </a:lnTo>
                <a:lnTo>
                  <a:pt x="8124436" y="4206454"/>
                </a:lnTo>
                <a:lnTo>
                  <a:pt x="7805990" y="3973173"/>
                </a:lnTo>
                <a:lnTo>
                  <a:pt x="5800891" y="3127069"/>
                </a:lnTo>
                <a:lnTo>
                  <a:pt x="5797188" y="3127069"/>
                </a:lnTo>
                <a:lnTo>
                  <a:pt x="3043445" y="1246824"/>
                </a:lnTo>
                <a:lnTo>
                  <a:pt x="3044652" y="1246437"/>
                </a:lnTo>
                <a:lnTo>
                  <a:pt x="3043369" y="1246773"/>
                </a:lnTo>
                <a:lnTo>
                  <a:pt x="3043445" y="1246824"/>
                </a:lnTo>
                <a:lnTo>
                  <a:pt x="3019467" y="1254536"/>
                </a:lnTo>
                <a:lnTo>
                  <a:pt x="5773118" y="3149287"/>
                </a:lnTo>
                <a:lnTo>
                  <a:pt x="7793029" y="4149060"/>
                </a:lnTo>
                <a:lnTo>
                  <a:pt x="8108694" y="4383501"/>
                </a:lnTo>
                <a:lnTo>
                  <a:pt x="8107773" y="4384191"/>
                </a:lnTo>
                <a:lnTo>
                  <a:pt x="8109625" y="4384191"/>
                </a:lnTo>
                <a:lnTo>
                  <a:pt x="8108694" y="4383501"/>
                </a:lnTo>
                <a:lnTo>
                  <a:pt x="9411181" y="3406635"/>
                </a:lnTo>
                <a:lnTo>
                  <a:pt x="9411181" y="3402932"/>
                </a:lnTo>
                <a:lnTo>
                  <a:pt x="9414884" y="3406635"/>
                </a:lnTo>
                <a:lnTo>
                  <a:pt x="9972165" y="3726933"/>
                </a:lnTo>
                <a:lnTo>
                  <a:pt x="9968462" y="3726933"/>
                </a:lnTo>
                <a:lnTo>
                  <a:pt x="12230913" y="4602660"/>
                </a:lnTo>
                <a:lnTo>
                  <a:pt x="9968462" y="3734339"/>
                </a:lnTo>
                <a:lnTo>
                  <a:pt x="9413268" y="3411552"/>
                </a:lnTo>
                <a:lnTo>
                  <a:pt x="9414884" y="3410338"/>
                </a:lnTo>
                <a:lnTo>
                  <a:pt x="9411181" y="3410338"/>
                </a:lnTo>
                <a:lnTo>
                  <a:pt x="9413268" y="3411552"/>
                </a:lnTo>
                <a:lnTo>
                  <a:pt x="8109625" y="4391597"/>
                </a:lnTo>
                <a:lnTo>
                  <a:pt x="8107773" y="4391597"/>
                </a:lnTo>
                <a:lnTo>
                  <a:pt x="7785623" y="4156466"/>
                </a:lnTo>
                <a:lnTo>
                  <a:pt x="5769415" y="3160395"/>
                </a:lnTo>
                <a:lnTo>
                  <a:pt x="3009602" y="1257710"/>
                </a:lnTo>
                <a:lnTo>
                  <a:pt x="2982854" y="1266312"/>
                </a:lnTo>
                <a:lnTo>
                  <a:pt x="2981942" y="1266659"/>
                </a:lnTo>
                <a:lnTo>
                  <a:pt x="5745347" y="3184463"/>
                </a:lnTo>
                <a:lnTo>
                  <a:pt x="5741644" y="3184463"/>
                </a:lnTo>
                <a:lnTo>
                  <a:pt x="7770812" y="4330500"/>
                </a:lnTo>
                <a:lnTo>
                  <a:pt x="8090969" y="4566018"/>
                </a:lnTo>
                <a:lnTo>
                  <a:pt x="8089258" y="4567484"/>
                </a:lnTo>
                <a:lnTo>
                  <a:pt x="8092961" y="4567484"/>
                </a:lnTo>
                <a:lnTo>
                  <a:pt x="8090969" y="4566018"/>
                </a:lnTo>
                <a:lnTo>
                  <a:pt x="9394518" y="3449219"/>
                </a:lnTo>
                <a:lnTo>
                  <a:pt x="9396369" y="3449219"/>
                </a:lnTo>
                <a:lnTo>
                  <a:pt x="9961057" y="3767665"/>
                </a:lnTo>
                <a:lnTo>
                  <a:pt x="12227210" y="4760033"/>
                </a:lnTo>
                <a:lnTo>
                  <a:pt x="9959205" y="3773219"/>
                </a:lnTo>
                <a:lnTo>
                  <a:pt x="9394518" y="3456624"/>
                </a:lnTo>
                <a:lnTo>
                  <a:pt x="9396369" y="3452921"/>
                </a:lnTo>
                <a:lnTo>
                  <a:pt x="8096664" y="4573037"/>
                </a:lnTo>
                <a:lnTo>
                  <a:pt x="8092961" y="4573037"/>
                </a:lnTo>
                <a:lnTo>
                  <a:pt x="8089258" y="4573037"/>
                </a:lnTo>
                <a:lnTo>
                  <a:pt x="7763406" y="4341609"/>
                </a:lnTo>
                <a:lnTo>
                  <a:pt x="7767109" y="4341609"/>
                </a:lnTo>
                <a:lnTo>
                  <a:pt x="5737941" y="3191869"/>
                </a:lnTo>
                <a:lnTo>
                  <a:pt x="2970253" y="1271092"/>
                </a:lnTo>
                <a:lnTo>
                  <a:pt x="2948682" y="1279272"/>
                </a:lnTo>
                <a:lnTo>
                  <a:pt x="3158850" y="1426671"/>
                </a:lnTo>
                <a:cubicBezTo>
                  <a:pt x="5472347" y="3049235"/>
                  <a:pt x="5472347" y="3049235"/>
                  <a:pt x="5472347" y="3049235"/>
                </a:cubicBezTo>
                <a:cubicBezTo>
                  <a:pt x="5633177" y="3159887"/>
                  <a:pt x="5633177" y="3159887"/>
                  <a:pt x="5633177" y="3159887"/>
                </a:cubicBezTo>
                <a:cubicBezTo>
                  <a:pt x="5711805" y="3216997"/>
                  <a:pt x="5711805" y="3216997"/>
                  <a:pt x="5711805" y="3216997"/>
                </a:cubicBezTo>
                <a:cubicBezTo>
                  <a:pt x="5794008" y="3270539"/>
                  <a:pt x="5794008" y="3270539"/>
                  <a:pt x="5794008" y="3270539"/>
                </a:cubicBezTo>
                <a:cubicBezTo>
                  <a:pt x="6122815" y="3477564"/>
                  <a:pt x="6122815" y="3477564"/>
                  <a:pt x="6122815" y="3477564"/>
                </a:cubicBezTo>
                <a:cubicBezTo>
                  <a:pt x="6776857" y="3895186"/>
                  <a:pt x="6776857" y="3895186"/>
                  <a:pt x="6776857" y="3895186"/>
                </a:cubicBezTo>
                <a:cubicBezTo>
                  <a:pt x="7430899" y="4312807"/>
                  <a:pt x="7430899" y="4312807"/>
                  <a:pt x="7430899" y="4312807"/>
                </a:cubicBezTo>
                <a:cubicBezTo>
                  <a:pt x="7541694" y="4384196"/>
                  <a:pt x="7652487" y="4452015"/>
                  <a:pt x="7759707" y="4523403"/>
                </a:cubicBezTo>
                <a:cubicBezTo>
                  <a:pt x="7849169" y="4586648"/>
                  <a:pt x="7913471" y="4632106"/>
                  <a:pt x="7959686" y="4664779"/>
                </a:cubicBezTo>
                <a:lnTo>
                  <a:pt x="7992544" y="4688008"/>
                </a:lnTo>
                <a:lnTo>
                  <a:pt x="8229267" y="4556054"/>
                </a:lnTo>
                <a:lnTo>
                  <a:pt x="8352475" y="4476833"/>
                </a:lnTo>
                <a:lnTo>
                  <a:pt x="8489479" y="4344878"/>
                </a:lnTo>
                <a:cubicBezTo>
                  <a:pt x="9375156" y="3491842"/>
                  <a:pt x="9375156" y="3491842"/>
                  <a:pt x="9375156" y="3491842"/>
                </a:cubicBezTo>
                <a:cubicBezTo>
                  <a:pt x="9378730" y="3491842"/>
                  <a:pt x="9378730" y="3491842"/>
                  <a:pt x="9378730" y="3491842"/>
                </a:cubicBezTo>
                <a:cubicBezTo>
                  <a:pt x="9728982" y="3684590"/>
                  <a:pt x="9728982" y="3684590"/>
                  <a:pt x="9728982" y="3684590"/>
                </a:cubicBezTo>
                <a:cubicBezTo>
                  <a:pt x="9904108" y="3780965"/>
                  <a:pt x="9904108" y="3780965"/>
                  <a:pt x="9904108" y="3780965"/>
                </a:cubicBezTo>
                <a:cubicBezTo>
                  <a:pt x="9946996" y="3805951"/>
                  <a:pt x="9946996" y="3805951"/>
                  <a:pt x="9946996" y="3805951"/>
                </a:cubicBezTo>
                <a:cubicBezTo>
                  <a:pt x="9961292" y="3813089"/>
                  <a:pt x="9975588" y="3820228"/>
                  <a:pt x="9989884" y="3827367"/>
                </a:cubicBezTo>
                <a:cubicBezTo>
                  <a:pt x="10079235" y="3870200"/>
                  <a:pt x="10079235" y="3870200"/>
                  <a:pt x="10079235" y="3870200"/>
                </a:cubicBezTo>
                <a:cubicBezTo>
                  <a:pt x="10797609" y="4220002"/>
                  <a:pt x="10797609" y="4220002"/>
                  <a:pt x="10797609" y="4220002"/>
                </a:cubicBezTo>
                <a:cubicBezTo>
                  <a:pt x="12227210" y="4919608"/>
                  <a:pt x="12227210" y="4919608"/>
                  <a:pt x="12227210" y="4919608"/>
                </a:cubicBezTo>
                <a:cubicBezTo>
                  <a:pt x="10794034" y="4223572"/>
                  <a:pt x="10794034" y="4223572"/>
                  <a:pt x="10794034" y="4223572"/>
                </a:cubicBezTo>
                <a:cubicBezTo>
                  <a:pt x="10079235" y="3877338"/>
                  <a:pt x="10079235" y="3877338"/>
                  <a:pt x="10079235" y="3877338"/>
                </a:cubicBezTo>
                <a:cubicBezTo>
                  <a:pt x="9989884" y="3830937"/>
                  <a:pt x="9989884" y="3830937"/>
                  <a:pt x="9989884" y="3830937"/>
                </a:cubicBezTo>
                <a:cubicBezTo>
                  <a:pt x="9972015" y="3823798"/>
                  <a:pt x="9957719" y="3816659"/>
                  <a:pt x="9943423" y="3809520"/>
                </a:cubicBezTo>
                <a:cubicBezTo>
                  <a:pt x="9900535" y="3788104"/>
                  <a:pt x="9900535" y="3788104"/>
                  <a:pt x="9900535" y="3788104"/>
                </a:cubicBezTo>
                <a:cubicBezTo>
                  <a:pt x="9725409" y="3691729"/>
                  <a:pt x="9725409" y="3691729"/>
                  <a:pt x="9725409" y="3691729"/>
                </a:cubicBezTo>
                <a:cubicBezTo>
                  <a:pt x="9462720" y="3547168"/>
                  <a:pt x="9397047" y="3511028"/>
                  <a:pt x="9380628" y="3501993"/>
                </a:cubicBezTo>
                <a:lnTo>
                  <a:pt x="9377433" y="3500234"/>
                </a:lnTo>
                <a:lnTo>
                  <a:pt x="9378730" y="3498982"/>
                </a:lnTo>
                <a:cubicBezTo>
                  <a:pt x="9378730" y="3498982"/>
                  <a:pt x="9378730" y="3498982"/>
                  <a:pt x="9375156" y="3498982"/>
                </a:cubicBezTo>
                <a:lnTo>
                  <a:pt x="9377433" y="3500234"/>
                </a:lnTo>
                <a:lnTo>
                  <a:pt x="9149732" y="3720146"/>
                </a:lnTo>
                <a:cubicBezTo>
                  <a:pt x="8814751" y="4043666"/>
                  <a:pt x="8584452" y="4266088"/>
                  <a:pt x="8426121" y="4419003"/>
                </a:cubicBezTo>
                <a:lnTo>
                  <a:pt x="8393668" y="4450346"/>
                </a:lnTo>
                <a:lnTo>
                  <a:pt x="8433988" y="4424420"/>
                </a:lnTo>
                <a:lnTo>
                  <a:pt x="8649277" y="4263746"/>
                </a:lnTo>
                <a:lnTo>
                  <a:pt x="8826133" y="4107182"/>
                </a:lnTo>
                <a:lnTo>
                  <a:pt x="9357490" y="3538086"/>
                </a:lnTo>
                <a:lnTo>
                  <a:pt x="9361193" y="3534383"/>
                </a:lnTo>
                <a:lnTo>
                  <a:pt x="12227210" y="5076627"/>
                </a:lnTo>
                <a:lnTo>
                  <a:pt x="9363661" y="3543110"/>
                </a:lnTo>
                <a:lnTo>
                  <a:pt x="9364896" y="3541789"/>
                </a:lnTo>
                <a:lnTo>
                  <a:pt x="9361193" y="3541789"/>
                </a:lnTo>
                <a:lnTo>
                  <a:pt x="9363661" y="3543110"/>
                </a:lnTo>
                <a:lnTo>
                  <a:pt x="8884840" y="4055211"/>
                </a:lnTo>
                <a:lnTo>
                  <a:pt x="9368598" y="3626956"/>
                </a:lnTo>
                <a:lnTo>
                  <a:pt x="9372301" y="3626956"/>
                </a:lnTo>
                <a:lnTo>
                  <a:pt x="12206995" y="5138057"/>
                </a:lnTo>
                <a:lnTo>
                  <a:pt x="12206870" y="5138057"/>
                </a:lnTo>
                <a:lnTo>
                  <a:pt x="9370917" y="3635590"/>
                </a:lnTo>
                <a:lnTo>
                  <a:pt x="9372301" y="3634362"/>
                </a:lnTo>
                <a:lnTo>
                  <a:pt x="9368598" y="3634362"/>
                </a:lnTo>
                <a:lnTo>
                  <a:pt x="9370917" y="3635590"/>
                </a:lnTo>
                <a:lnTo>
                  <a:pt x="8820430" y="4124097"/>
                </a:lnTo>
                <a:lnTo>
                  <a:pt x="8783561" y="4163528"/>
                </a:lnTo>
                <a:lnTo>
                  <a:pt x="9376004" y="3721379"/>
                </a:lnTo>
                <a:lnTo>
                  <a:pt x="9379707" y="3721379"/>
                </a:lnTo>
                <a:lnTo>
                  <a:pt x="12076305" y="5138057"/>
                </a:lnTo>
                <a:lnTo>
                  <a:pt x="12075546" y="5138057"/>
                </a:lnTo>
                <a:lnTo>
                  <a:pt x="9378185" y="3728073"/>
                </a:lnTo>
                <a:lnTo>
                  <a:pt x="9379707" y="3726933"/>
                </a:lnTo>
                <a:lnTo>
                  <a:pt x="9376004" y="3726933"/>
                </a:lnTo>
                <a:lnTo>
                  <a:pt x="9378185" y="3728073"/>
                </a:lnTo>
                <a:lnTo>
                  <a:pt x="8752723" y="4196509"/>
                </a:lnTo>
                <a:lnTo>
                  <a:pt x="8698873" y="4254101"/>
                </a:lnTo>
                <a:lnTo>
                  <a:pt x="9383410" y="3813951"/>
                </a:lnTo>
                <a:lnTo>
                  <a:pt x="9387113" y="3813951"/>
                </a:lnTo>
                <a:lnTo>
                  <a:pt x="11938845" y="5138057"/>
                </a:lnTo>
                <a:lnTo>
                  <a:pt x="11937011" y="5138057"/>
                </a:lnTo>
                <a:lnTo>
                  <a:pt x="9385465" y="3822416"/>
                </a:lnTo>
                <a:lnTo>
                  <a:pt x="9387113" y="3821357"/>
                </a:lnTo>
                <a:lnTo>
                  <a:pt x="9383410" y="3821357"/>
                </a:lnTo>
                <a:lnTo>
                  <a:pt x="9385465" y="3822416"/>
                </a:lnTo>
                <a:lnTo>
                  <a:pt x="8675928" y="4278642"/>
                </a:lnTo>
                <a:lnTo>
                  <a:pt x="8620401" y="4338030"/>
                </a:lnTo>
                <a:lnTo>
                  <a:pt x="9394518" y="3906522"/>
                </a:lnTo>
                <a:lnTo>
                  <a:pt x="9396369" y="3906522"/>
                </a:lnTo>
                <a:lnTo>
                  <a:pt x="11795117" y="5138057"/>
                </a:lnTo>
                <a:lnTo>
                  <a:pt x="11792620" y="5138057"/>
                </a:lnTo>
                <a:lnTo>
                  <a:pt x="9395486" y="3914421"/>
                </a:lnTo>
                <a:lnTo>
                  <a:pt x="9396369" y="3913927"/>
                </a:lnTo>
                <a:lnTo>
                  <a:pt x="9394518" y="3913927"/>
                </a:lnTo>
                <a:lnTo>
                  <a:pt x="9395486" y="3914421"/>
                </a:lnTo>
                <a:lnTo>
                  <a:pt x="8601321" y="4358436"/>
                </a:lnTo>
                <a:lnTo>
                  <a:pt x="8545862" y="4417748"/>
                </a:lnTo>
                <a:lnTo>
                  <a:pt x="9400072" y="3999094"/>
                </a:lnTo>
                <a:lnTo>
                  <a:pt x="9403775" y="3999094"/>
                </a:lnTo>
                <a:lnTo>
                  <a:pt x="11656587" y="5138057"/>
                </a:lnTo>
                <a:lnTo>
                  <a:pt x="11654352" y="5138057"/>
                </a:lnTo>
                <a:lnTo>
                  <a:pt x="9401901" y="4003719"/>
                </a:lnTo>
                <a:lnTo>
                  <a:pt x="9403775" y="4002797"/>
                </a:lnTo>
                <a:lnTo>
                  <a:pt x="9400072" y="4002797"/>
                </a:lnTo>
                <a:lnTo>
                  <a:pt x="9401901" y="4003719"/>
                </a:lnTo>
                <a:lnTo>
                  <a:pt x="8534054" y="4430376"/>
                </a:lnTo>
                <a:lnTo>
                  <a:pt x="8472832" y="4495855"/>
                </a:lnTo>
                <a:lnTo>
                  <a:pt x="9407478" y="4091665"/>
                </a:lnTo>
                <a:lnTo>
                  <a:pt x="9411181" y="4087962"/>
                </a:lnTo>
                <a:lnTo>
                  <a:pt x="9411181" y="4091665"/>
                </a:lnTo>
                <a:lnTo>
                  <a:pt x="11505340" y="5138057"/>
                </a:lnTo>
                <a:lnTo>
                  <a:pt x="11502484" y="5138057"/>
                </a:lnTo>
                <a:lnTo>
                  <a:pt x="9409205" y="4096227"/>
                </a:lnTo>
                <a:lnTo>
                  <a:pt x="9411181" y="4095368"/>
                </a:lnTo>
                <a:lnTo>
                  <a:pt x="9407478" y="4095368"/>
                </a:lnTo>
                <a:lnTo>
                  <a:pt x="9409205" y="4096227"/>
                </a:lnTo>
                <a:lnTo>
                  <a:pt x="8460348" y="4509206"/>
                </a:lnTo>
                <a:lnTo>
                  <a:pt x="8400211" y="4573521"/>
                </a:lnTo>
                <a:lnTo>
                  <a:pt x="9418587" y="4180534"/>
                </a:lnTo>
                <a:lnTo>
                  <a:pt x="11357922" y="5138057"/>
                </a:lnTo>
                <a:lnTo>
                  <a:pt x="11352103" y="5138057"/>
                </a:lnTo>
                <a:lnTo>
                  <a:pt x="9416515" y="4188739"/>
                </a:lnTo>
                <a:lnTo>
                  <a:pt x="9418587" y="4187939"/>
                </a:lnTo>
                <a:lnTo>
                  <a:pt x="9414884" y="4187939"/>
                </a:lnTo>
                <a:lnTo>
                  <a:pt x="9416515" y="4188739"/>
                </a:lnTo>
                <a:lnTo>
                  <a:pt x="8388632" y="4585906"/>
                </a:lnTo>
                <a:lnTo>
                  <a:pt x="8327561" y="4651222"/>
                </a:lnTo>
                <a:lnTo>
                  <a:pt x="9425992" y="4273105"/>
                </a:lnTo>
                <a:lnTo>
                  <a:pt x="9429695" y="4273105"/>
                </a:lnTo>
                <a:lnTo>
                  <a:pt x="11203023" y="5138057"/>
                </a:lnTo>
                <a:lnTo>
                  <a:pt x="11196070" y="5138057"/>
                </a:lnTo>
                <a:lnTo>
                  <a:pt x="9425992" y="4280511"/>
                </a:lnTo>
                <a:lnTo>
                  <a:pt x="8314897" y="4664765"/>
                </a:lnTo>
                <a:lnTo>
                  <a:pt x="8252582" y="4731411"/>
                </a:lnTo>
                <a:lnTo>
                  <a:pt x="9433398" y="4367529"/>
                </a:lnTo>
                <a:lnTo>
                  <a:pt x="9437101" y="4367529"/>
                </a:lnTo>
                <a:lnTo>
                  <a:pt x="11043167" y="5138057"/>
                </a:lnTo>
                <a:lnTo>
                  <a:pt x="11036655" y="5138057"/>
                </a:lnTo>
                <a:lnTo>
                  <a:pt x="9434855" y="4373779"/>
                </a:lnTo>
                <a:lnTo>
                  <a:pt x="9437101" y="4373084"/>
                </a:lnTo>
                <a:lnTo>
                  <a:pt x="9433398" y="4373084"/>
                </a:lnTo>
                <a:lnTo>
                  <a:pt x="9434855" y="4373779"/>
                </a:lnTo>
                <a:lnTo>
                  <a:pt x="8241711" y="4743038"/>
                </a:lnTo>
                <a:lnTo>
                  <a:pt x="8178515" y="4810626"/>
                </a:lnTo>
                <a:lnTo>
                  <a:pt x="9440804" y="4460099"/>
                </a:lnTo>
                <a:lnTo>
                  <a:pt x="9444508" y="4460099"/>
                </a:lnTo>
                <a:lnTo>
                  <a:pt x="10877658" y="5138057"/>
                </a:lnTo>
                <a:lnTo>
                  <a:pt x="10868215" y="5138057"/>
                </a:lnTo>
                <a:lnTo>
                  <a:pt x="9442183" y="4468154"/>
                </a:lnTo>
                <a:lnTo>
                  <a:pt x="9444508" y="4467505"/>
                </a:lnTo>
                <a:lnTo>
                  <a:pt x="9440804" y="4467505"/>
                </a:lnTo>
                <a:lnTo>
                  <a:pt x="9442183" y="4468154"/>
                </a:lnTo>
                <a:lnTo>
                  <a:pt x="8166185" y="4823814"/>
                </a:lnTo>
                <a:lnTo>
                  <a:pt x="8105784" y="4888413"/>
                </a:lnTo>
                <a:lnTo>
                  <a:pt x="9450061" y="4552672"/>
                </a:lnTo>
                <a:lnTo>
                  <a:pt x="10708051" y="5138057"/>
                </a:lnTo>
                <a:lnTo>
                  <a:pt x="10699295" y="5138057"/>
                </a:lnTo>
                <a:lnTo>
                  <a:pt x="9450061" y="4560078"/>
                </a:lnTo>
                <a:lnTo>
                  <a:pt x="8094728" y="4900238"/>
                </a:lnTo>
                <a:lnTo>
                  <a:pt x="8059635" y="4937769"/>
                </a:lnTo>
                <a:lnTo>
                  <a:pt x="8057784" y="4941472"/>
                </a:lnTo>
                <a:lnTo>
                  <a:pt x="8054082" y="4941472"/>
                </a:lnTo>
                <a:lnTo>
                  <a:pt x="8021682" y="4918570"/>
                </a:lnTo>
                <a:lnTo>
                  <a:pt x="7887094" y="4952349"/>
                </a:lnTo>
                <a:lnTo>
                  <a:pt x="7843018" y="4991461"/>
                </a:lnTo>
                <a:lnTo>
                  <a:pt x="7839315" y="4995164"/>
                </a:lnTo>
                <a:lnTo>
                  <a:pt x="7835613" y="4991461"/>
                </a:lnTo>
                <a:lnTo>
                  <a:pt x="7808575" y="4972056"/>
                </a:lnTo>
                <a:lnTo>
                  <a:pt x="7671155" y="5006544"/>
                </a:lnTo>
                <a:lnTo>
                  <a:pt x="7624549" y="5041450"/>
                </a:lnTo>
                <a:lnTo>
                  <a:pt x="7620846" y="5045153"/>
                </a:lnTo>
                <a:lnTo>
                  <a:pt x="7617144" y="5041450"/>
                </a:lnTo>
                <a:lnTo>
                  <a:pt x="7595372" y="5025565"/>
                </a:lnTo>
                <a:lnTo>
                  <a:pt x="7462378" y="5058943"/>
                </a:lnTo>
                <a:lnTo>
                  <a:pt x="7406080" y="5095142"/>
                </a:lnTo>
                <a:lnTo>
                  <a:pt x="7402377" y="5098845"/>
                </a:lnTo>
                <a:lnTo>
                  <a:pt x="7402377" y="5095142"/>
                </a:lnTo>
                <a:lnTo>
                  <a:pt x="7381108" y="5079341"/>
                </a:lnTo>
                <a:lnTo>
                  <a:pt x="7255538" y="5110855"/>
                </a:lnTo>
                <a:lnTo>
                  <a:pt x="7206885" y="5138057"/>
                </a:lnTo>
                <a:lnTo>
                  <a:pt x="7176408" y="5138057"/>
                </a:lnTo>
                <a:lnTo>
                  <a:pt x="7169118" y="5132545"/>
                </a:lnTo>
                <a:lnTo>
                  <a:pt x="7147156" y="5138057"/>
                </a:lnTo>
                <a:lnTo>
                  <a:pt x="7106230" y="5138057"/>
                </a:lnTo>
                <a:lnTo>
                  <a:pt x="7158983" y="5124882"/>
                </a:lnTo>
                <a:lnTo>
                  <a:pt x="7144173" y="5113682"/>
                </a:lnTo>
                <a:lnTo>
                  <a:pt x="7094593" y="5138057"/>
                </a:lnTo>
                <a:lnTo>
                  <a:pt x="7076166" y="5138057"/>
                </a:lnTo>
                <a:lnTo>
                  <a:pt x="7125465" y="5113895"/>
                </a:lnTo>
                <a:lnTo>
                  <a:pt x="7038779" y="5138057"/>
                </a:lnTo>
                <a:lnTo>
                  <a:pt x="6987805" y="5138057"/>
                </a:lnTo>
                <a:lnTo>
                  <a:pt x="7044358" y="5113600"/>
                </a:lnTo>
                <a:lnTo>
                  <a:pt x="6965333" y="5138057"/>
                </a:lnTo>
                <a:lnTo>
                  <a:pt x="6913305" y="5138057"/>
                </a:lnTo>
                <a:lnTo>
                  <a:pt x="7094103" y="5075819"/>
                </a:lnTo>
                <a:lnTo>
                  <a:pt x="2781209" y="1814404"/>
                </a:lnTo>
                <a:lnTo>
                  <a:pt x="2784912" y="1818107"/>
                </a:lnTo>
                <a:lnTo>
                  <a:pt x="572450" y="3017834"/>
                </a:lnTo>
                <a:lnTo>
                  <a:pt x="0" y="3500265"/>
                </a:lnTo>
                <a:lnTo>
                  <a:pt x="0" y="3491817"/>
                </a:lnTo>
                <a:lnTo>
                  <a:pt x="568747" y="3010429"/>
                </a:lnTo>
                <a:lnTo>
                  <a:pt x="2781209" y="1806998"/>
                </a:lnTo>
                <a:lnTo>
                  <a:pt x="2784912" y="1806998"/>
                </a:lnTo>
                <a:lnTo>
                  <a:pt x="2788615" y="1806998"/>
                </a:lnTo>
                <a:lnTo>
                  <a:pt x="7102180" y="5073039"/>
                </a:lnTo>
                <a:lnTo>
                  <a:pt x="7135546" y="5061553"/>
                </a:lnTo>
                <a:lnTo>
                  <a:pt x="7281405" y="5005266"/>
                </a:lnTo>
                <a:lnTo>
                  <a:pt x="2808694" y="1682265"/>
                </a:lnTo>
                <a:lnTo>
                  <a:pt x="2810831" y="1681101"/>
                </a:lnTo>
                <a:lnTo>
                  <a:pt x="2807128" y="1681101"/>
                </a:lnTo>
                <a:lnTo>
                  <a:pt x="2808694" y="1682265"/>
                </a:lnTo>
                <a:lnTo>
                  <a:pt x="622439" y="2873423"/>
                </a:lnTo>
                <a:lnTo>
                  <a:pt x="0" y="3411430"/>
                </a:lnTo>
                <a:lnTo>
                  <a:pt x="0" y="3404524"/>
                </a:lnTo>
                <a:lnTo>
                  <a:pt x="618736" y="2867869"/>
                </a:lnTo>
                <a:lnTo>
                  <a:pt x="2807128" y="1673695"/>
                </a:lnTo>
                <a:lnTo>
                  <a:pt x="2810831" y="1671844"/>
                </a:lnTo>
                <a:lnTo>
                  <a:pt x="2810831" y="1673695"/>
                </a:lnTo>
                <a:lnTo>
                  <a:pt x="7290404" y="5001794"/>
                </a:lnTo>
                <a:lnTo>
                  <a:pt x="7406458" y="4957009"/>
                </a:lnTo>
                <a:lnTo>
                  <a:pt x="7466071" y="4931229"/>
                </a:lnTo>
                <a:lnTo>
                  <a:pt x="2832782" y="1550806"/>
                </a:lnTo>
                <a:lnTo>
                  <a:pt x="2834899" y="1549650"/>
                </a:lnTo>
                <a:lnTo>
                  <a:pt x="2831197" y="1549650"/>
                </a:lnTo>
                <a:lnTo>
                  <a:pt x="2832782" y="1550806"/>
                </a:lnTo>
                <a:lnTo>
                  <a:pt x="672428" y="2730863"/>
                </a:lnTo>
                <a:lnTo>
                  <a:pt x="0" y="3325607"/>
                </a:lnTo>
                <a:lnTo>
                  <a:pt x="0" y="3317325"/>
                </a:lnTo>
                <a:lnTo>
                  <a:pt x="668726" y="2723457"/>
                </a:lnTo>
                <a:lnTo>
                  <a:pt x="2831197" y="1542244"/>
                </a:lnTo>
                <a:lnTo>
                  <a:pt x="2834899" y="1538541"/>
                </a:lnTo>
                <a:lnTo>
                  <a:pt x="2834899" y="1542244"/>
                </a:lnTo>
                <a:lnTo>
                  <a:pt x="7477025" y="4926492"/>
                </a:lnTo>
                <a:lnTo>
                  <a:pt x="7644305" y="4854152"/>
                </a:lnTo>
                <a:lnTo>
                  <a:pt x="2858720" y="1419347"/>
                </a:lnTo>
                <a:lnTo>
                  <a:pt x="2860821" y="1418197"/>
                </a:lnTo>
                <a:lnTo>
                  <a:pt x="2857117" y="1418197"/>
                </a:lnTo>
                <a:lnTo>
                  <a:pt x="2858720" y="1419347"/>
                </a:lnTo>
                <a:lnTo>
                  <a:pt x="722417" y="2588302"/>
                </a:lnTo>
                <a:lnTo>
                  <a:pt x="0" y="3240992"/>
                </a:lnTo>
                <a:lnTo>
                  <a:pt x="0" y="3232794"/>
                </a:lnTo>
                <a:lnTo>
                  <a:pt x="718714" y="2580897"/>
                </a:lnTo>
                <a:lnTo>
                  <a:pt x="2857117" y="1407089"/>
                </a:lnTo>
                <a:lnTo>
                  <a:pt x="2860821" y="1407089"/>
                </a:lnTo>
                <a:lnTo>
                  <a:pt x="7655399" y="4849354"/>
                </a:lnTo>
                <a:lnTo>
                  <a:pt x="7738929" y="4813231"/>
                </a:lnTo>
                <a:lnTo>
                  <a:pt x="7817904" y="4774526"/>
                </a:lnTo>
                <a:lnTo>
                  <a:pt x="2899578" y="1297894"/>
                </a:lnTo>
                <a:lnTo>
                  <a:pt x="2839005" y="1320867"/>
                </a:lnTo>
                <a:lnTo>
                  <a:pt x="2804317" y="1335993"/>
                </a:lnTo>
                <a:lnTo>
                  <a:pt x="2684510" y="1395006"/>
                </a:lnTo>
                <a:lnTo>
                  <a:pt x="772404" y="2445742"/>
                </a:lnTo>
                <a:lnTo>
                  <a:pt x="0" y="3158194"/>
                </a:lnTo>
                <a:lnTo>
                  <a:pt x="0" y="3150081"/>
                </a:lnTo>
                <a:lnTo>
                  <a:pt x="768704" y="2438336"/>
                </a:lnTo>
                <a:lnTo>
                  <a:pt x="2466498" y="1502390"/>
                </a:lnTo>
                <a:lnTo>
                  <a:pt x="2252940" y="1607582"/>
                </a:lnTo>
                <a:cubicBezTo>
                  <a:pt x="826152" y="2310367"/>
                  <a:pt x="826152" y="2310367"/>
                  <a:pt x="826152" y="2310367"/>
                </a:cubicBezTo>
                <a:cubicBezTo>
                  <a:pt x="829726" y="2310367"/>
                  <a:pt x="829726" y="2310367"/>
                  <a:pt x="829726" y="2310367"/>
                </a:cubicBezTo>
                <a:cubicBezTo>
                  <a:pt x="538891" y="2582758"/>
                  <a:pt x="302588" y="2804075"/>
                  <a:pt x="110592" y="2983896"/>
                </a:cubicBezTo>
                <a:lnTo>
                  <a:pt x="0" y="3087474"/>
                </a:lnTo>
                <a:lnTo>
                  <a:pt x="0" y="3077317"/>
                </a:lnTo>
                <a:lnTo>
                  <a:pt x="169708" y="2917613"/>
                </a:lnTo>
                <a:cubicBezTo>
                  <a:pt x="822578" y="2303228"/>
                  <a:pt x="822578" y="2303228"/>
                  <a:pt x="822578" y="2303228"/>
                </a:cubicBezTo>
                <a:cubicBezTo>
                  <a:pt x="1740425" y="1848798"/>
                  <a:pt x="2256716" y="1593180"/>
                  <a:pt x="2547127" y="1449394"/>
                </a:cubicBezTo>
                <a:lnTo>
                  <a:pt x="2568343" y="1438891"/>
                </a:lnTo>
                <a:lnTo>
                  <a:pt x="883493" y="2173582"/>
                </a:lnTo>
                <a:lnTo>
                  <a:pt x="0" y="3014367"/>
                </a:lnTo>
                <a:lnTo>
                  <a:pt x="0" y="3008657"/>
                </a:lnTo>
                <a:lnTo>
                  <a:pt x="876086" y="2171730"/>
                </a:lnTo>
                <a:lnTo>
                  <a:pt x="876086" y="2168028"/>
                </a:lnTo>
                <a:lnTo>
                  <a:pt x="879790" y="2168028"/>
                </a:lnTo>
                <a:lnTo>
                  <a:pt x="2684594" y="1379427"/>
                </a:lnTo>
                <a:lnTo>
                  <a:pt x="937184" y="2042130"/>
                </a:lnTo>
                <a:lnTo>
                  <a:pt x="937184" y="2038428"/>
                </a:lnTo>
                <a:lnTo>
                  <a:pt x="0" y="2943391"/>
                </a:lnTo>
                <a:lnTo>
                  <a:pt x="0" y="2937461"/>
                </a:lnTo>
                <a:lnTo>
                  <a:pt x="933481" y="2034725"/>
                </a:lnTo>
                <a:lnTo>
                  <a:pt x="933481" y="2031022"/>
                </a:lnTo>
                <a:lnTo>
                  <a:pt x="2765719" y="1336148"/>
                </a:lnTo>
                <a:lnTo>
                  <a:pt x="990876" y="1906975"/>
                </a:lnTo>
                <a:lnTo>
                  <a:pt x="990876" y="1903272"/>
                </a:lnTo>
                <a:lnTo>
                  <a:pt x="0" y="2873611"/>
                </a:lnTo>
                <a:lnTo>
                  <a:pt x="0" y="2869179"/>
                </a:lnTo>
                <a:lnTo>
                  <a:pt x="987173" y="1899570"/>
                </a:lnTo>
                <a:lnTo>
                  <a:pt x="987173" y="1895867"/>
                </a:lnTo>
                <a:lnTo>
                  <a:pt x="2824900" y="1304815"/>
                </a:lnTo>
                <a:lnTo>
                  <a:pt x="2827162" y="1303567"/>
                </a:lnTo>
                <a:lnTo>
                  <a:pt x="1044567" y="1771821"/>
                </a:lnTo>
                <a:lnTo>
                  <a:pt x="1048270" y="1768118"/>
                </a:lnTo>
                <a:lnTo>
                  <a:pt x="0" y="2807185"/>
                </a:lnTo>
                <a:lnTo>
                  <a:pt x="0" y="2799169"/>
                </a:lnTo>
                <a:lnTo>
                  <a:pt x="1040864" y="1764416"/>
                </a:lnTo>
                <a:lnTo>
                  <a:pt x="1044567" y="1760713"/>
                </a:lnTo>
                <a:lnTo>
                  <a:pt x="2868668" y="1280686"/>
                </a:lnTo>
                <a:lnTo>
                  <a:pt x="2881186" y="1273786"/>
                </a:lnTo>
                <a:lnTo>
                  <a:pt x="2884888" y="1273786"/>
                </a:lnTo>
                <a:lnTo>
                  <a:pt x="2887602" y="1275704"/>
                </a:lnTo>
                <a:lnTo>
                  <a:pt x="2909680" y="1269894"/>
                </a:lnTo>
                <a:lnTo>
                  <a:pt x="2916419" y="1266557"/>
                </a:lnTo>
                <a:lnTo>
                  <a:pt x="2916484" y="1266524"/>
                </a:lnTo>
                <a:lnTo>
                  <a:pt x="1098289" y="1634808"/>
                </a:lnTo>
                <a:lnTo>
                  <a:pt x="1101962" y="1631111"/>
                </a:lnTo>
                <a:lnTo>
                  <a:pt x="1098259" y="1634814"/>
                </a:lnTo>
                <a:lnTo>
                  <a:pt x="1098289" y="1634808"/>
                </a:lnTo>
                <a:lnTo>
                  <a:pt x="0" y="2740259"/>
                </a:lnTo>
                <a:lnTo>
                  <a:pt x="0" y="2732305"/>
                </a:lnTo>
                <a:lnTo>
                  <a:pt x="1094556" y="1627408"/>
                </a:lnTo>
                <a:lnTo>
                  <a:pt x="1098259" y="1627408"/>
                </a:lnTo>
                <a:lnTo>
                  <a:pt x="1098259" y="1623706"/>
                </a:lnTo>
                <a:lnTo>
                  <a:pt x="3026603" y="1238036"/>
                </a:lnTo>
                <a:lnTo>
                  <a:pt x="1155654" y="1499660"/>
                </a:lnTo>
                <a:lnTo>
                  <a:pt x="0" y="2674381"/>
                </a:lnTo>
                <a:lnTo>
                  <a:pt x="0" y="2668203"/>
                </a:lnTo>
                <a:lnTo>
                  <a:pt x="1151950" y="1492254"/>
                </a:lnTo>
                <a:lnTo>
                  <a:pt x="3119255" y="1214049"/>
                </a:lnTo>
                <a:lnTo>
                  <a:pt x="1209345" y="1364505"/>
                </a:lnTo>
                <a:lnTo>
                  <a:pt x="1213048" y="1364505"/>
                </a:lnTo>
                <a:lnTo>
                  <a:pt x="0" y="2611965"/>
                </a:lnTo>
                <a:lnTo>
                  <a:pt x="0" y="2602186"/>
                </a:lnTo>
                <a:lnTo>
                  <a:pt x="1205642" y="1357099"/>
                </a:lnTo>
                <a:lnTo>
                  <a:pt x="1209345" y="1357099"/>
                </a:lnTo>
                <a:lnTo>
                  <a:pt x="3197507" y="1196794"/>
                </a:lnTo>
                <a:lnTo>
                  <a:pt x="1263037" y="1227499"/>
                </a:lnTo>
                <a:lnTo>
                  <a:pt x="1266740" y="1227499"/>
                </a:lnTo>
                <a:lnTo>
                  <a:pt x="0" y="2546759"/>
                </a:lnTo>
                <a:lnTo>
                  <a:pt x="0" y="2537997"/>
                </a:lnTo>
                <a:lnTo>
                  <a:pt x="1259334" y="1221945"/>
                </a:lnTo>
                <a:lnTo>
                  <a:pt x="1263037" y="1221945"/>
                </a:lnTo>
                <a:lnTo>
                  <a:pt x="3221861" y="1185366"/>
                </a:lnTo>
                <a:lnTo>
                  <a:pt x="1320268" y="1092518"/>
                </a:lnTo>
                <a:lnTo>
                  <a:pt x="1320432" y="1092345"/>
                </a:lnTo>
                <a:lnTo>
                  <a:pt x="1316729" y="1092345"/>
                </a:lnTo>
                <a:lnTo>
                  <a:pt x="1320268" y="1092518"/>
                </a:lnTo>
                <a:lnTo>
                  <a:pt x="0" y="2483529"/>
                </a:lnTo>
                <a:lnTo>
                  <a:pt x="0" y="2472079"/>
                </a:lnTo>
                <a:close/>
                <a:moveTo>
                  <a:pt x="1370421" y="949786"/>
                </a:moveTo>
                <a:lnTo>
                  <a:pt x="1374124" y="949786"/>
                </a:lnTo>
                <a:lnTo>
                  <a:pt x="3329232" y="1168255"/>
                </a:lnTo>
                <a:lnTo>
                  <a:pt x="3331084" y="1168255"/>
                </a:lnTo>
                <a:lnTo>
                  <a:pt x="6022537" y="2884198"/>
                </a:lnTo>
                <a:lnTo>
                  <a:pt x="6019359" y="2884532"/>
                </a:lnTo>
                <a:lnTo>
                  <a:pt x="6023061" y="2884532"/>
                </a:lnTo>
                <a:lnTo>
                  <a:pt x="6022537" y="2884198"/>
                </a:lnTo>
                <a:lnTo>
                  <a:pt x="7954104" y="2680875"/>
                </a:lnTo>
                <a:lnTo>
                  <a:pt x="7955955" y="2680875"/>
                </a:lnTo>
                <a:lnTo>
                  <a:pt x="8254036" y="2917858"/>
                </a:lnTo>
                <a:lnTo>
                  <a:pt x="8250333" y="2917858"/>
                </a:lnTo>
                <a:lnTo>
                  <a:pt x="9548187" y="3053012"/>
                </a:lnTo>
                <a:lnTo>
                  <a:pt x="9550039" y="3053012"/>
                </a:lnTo>
                <a:lnTo>
                  <a:pt x="10048073" y="3410339"/>
                </a:lnTo>
                <a:lnTo>
                  <a:pt x="12238318" y="3330727"/>
                </a:lnTo>
                <a:lnTo>
                  <a:pt x="10048073" y="3414042"/>
                </a:lnTo>
                <a:lnTo>
                  <a:pt x="10044371" y="3414042"/>
                </a:lnTo>
                <a:lnTo>
                  <a:pt x="9548187" y="3060418"/>
                </a:lnTo>
                <a:lnTo>
                  <a:pt x="8250333" y="2923412"/>
                </a:lnTo>
                <a:lnTo>
                  <a:pt x="8246631" y="2923412"/>
                </a:lnTo>
                <a:lnTo>
                  <a:pt x="7954104" y="2688281"/>
                </a:lnTo>
                <a:lnTo>
                  <a:pt x="6023061" y="2895641"/>
                </a:lnTo>
                <a:lnTo>
                  <a:pt x="6019359" y="2895641"/>
                </a:lnTo>
                <a:lnTo>
                  <a:pt x="3325528" y="1177511"/>
                </a:lnTo>
                <a:lnTo>
                  <a:pt x="3329232" y="1177511"/>
                </a:lnTo>
                <a:lnTo>
                  <a:pt x="1377472" y="957569"/>
                </a:lnTo>
                <a:lnTo>
                  <a:pt x="1377827" y="957191"/>
                </a:lnTo>
                <a:lnTo>
                  <a:pt x="1374124" y="957191"/>
                </a:lnTo>
                <a:lnTo>
                  <a:pt x="1377472" y="957569"/>
                </a:lnTo>
                <a:lnTo>
                  <a:pt x="0" y="2425164"/>
                </a:lnTo>
                <a:lnTo>
                  <a:pt x="0" y="2413773"/>
                </a:lnTo>
                <a:close/>
                <a:moveTo>
                  <a:pt x="1424111" y="814630"/>
                </a:moveTo>
                <a:lnTo>
                  <a:pt x="1427815" y="814630"/>
                </a:lnTo>
                <a:lnTo>
                  <a:pt x="3371817" y="1157145"/>
                </a:lnTo>
                <a:lnTo>
                  <a:pt x="6054117" y="2852793"/>
                </a:lnTo>
                <a:lnTo>
                  <a:pt x="6052684" y="2853056"/>
                </a:lnTo>
                <a:lnTo>
                  <a:pt x="6054535" y="2853056"/>
                </a:lnTo>
                <a:lnTo>
                  <a:pt x="6054117" y="2852793"/>
                </a:lnTo>
                <a:lnTo>
                  <a:pt x="7974469" y="2499434"/>
                </a:lnTo>
                <a:lnTo>
                  <a:pt x="7978172" y="2499434"/>
                </a:lnTo>
                <a:lnTo>
                  <a:pt x="8270699" y="2734565"/>
                </a:lnTo>
                <a:lnTo>
                  <a:pt x="8266996" y="2734565"/>
                </a:lnTo>
                <a:lnTo>
                  <a:pt x="9564850" y="3010429"/>
                </a:lnTo>
                <a:lnTo>
                  <a:pt x="9568553" y="3010429"/>
                </a:lnTo>
                <a:lnTo>
                  <a:pt x="10058773" y="3371156"/>
                </a:lnTo>
                <a:lnTo>
                  <a:pt x="10055479" y="3371457"/>
                </a:lnTo>
                <a:lnTo>
                  <a:pt x="10059182" y="3371457"/>
                </a:lnTo>
                <a:lnTo>
                  <a:pt x="10058773" y="3371156"/>
                </a:lnTo>
                <a:lnTo>
                  <a:pt x="12238318" y="3171503"/>
                </a:lnTo>
                <a:lnTo>
                  <a:pt x="10059182" y="3373309"/>
                </a:lnTo>
                <a:lnTo>
                  <a:pt x="10055479" y="3373309"/>
                </a:lnTo>
                <a:lnTo>
                  <a:pt x="9564850" y="3017834"/>
                </a:lnTo>
                <a:lnTo>
                  <a:pt x="8266996" y="2741970"/>
                </a:lnTo>
                <a:lnTo>
                  <a:pt x="8265145" y="2741970"/>
                </a:lnTo>
                <a:lnTo>
                  <a:pt x="7971466" y="2507398"/>
                </a:lnTo>
                <a:lnTo>
                  <a:pt x="7974469" y="2506839"/>
                </a:lnTo>
                <a:lnTo>
                  <a:pt x="7970767" y="2506839"/>
                </a:lnTo>
                <a:lnTo>
                  <a:pt x="7971466" y="2507398"/>
                </a:lnTo>
                <a:lnTo>
                  <a:pt x="6054535" y="2864165"/>
                </a:lnTo>
                <a:lnTo>
                  <a:pt x="6052684" y="2864165"/>
                </a:lnTo>
                <a:lnTo>
                  <a:pt x="3368114" y="1168253"/>
                </a:lnTo>
                <a:lnTo>
                  <a:pt x="1429404" y="822319"/>
                </a:lnTo>
                <a:lnTo>
                  <a:pt x="1429667" y="822036"/>
                </a:lnTo>
                <a:lnTo>
                  <a:pt x="1427815" y="822036"/>
                </a:lnTo>
                <a:lnTo>
                  <a:pt x="1429404" y="822319"/>
                </a:lnTo>
                <a:lnTo>
                  <a:pt x="0" y="2361000"/>
                </a:lnTo>
                <a:lnTo>
                  <a:pt x="0" y="2352552"/>
                </a:lnTo>
                <a:close/>
                <a:moveTo>
                  <a:pt x="1477804" y="677624"/>
                </a:moveTo>
                <a:lnTo>
                  <a:pt x="1479655" y="677624"/>
                </a:lnTo>
                <a:lnTo>
                  <a:pt x="1483359" y="677624"/>
                </a:lnTo>
                <a:lnTo>
                  <a:pt x="3410696" y="1146037"/>
                </a:lnTo>
                <a:lnTo>
                  <a:pt x="3410696" y="1149739"/>
                </a:lnTo>
                <a:lnTo>
                  <a:pt x="6086757" y="2820893"/>
                </a:lnTo>
                <a:lnTo>
                  <a:pt x="6084158" y="2821583"/>
                </a:lnTo>
                <a:lnTo>
                  <a:pt x="6087861" y="2821583"/>
                </a:lnTo>
                <a:lnTo>
                  <a:pt x="6086757" y="2820893"/>
                </a:lnTo>
                <a:lnTo>
                  <a:pt x="7996687" y="2314290"/>
                </a:lnTo>
                <a:lnTo>
                  <a:pt x="8000391" y="2317993"/>
                </a:lnTo>
                <a:lnTo>
                  <a:pt x="8289214" y="2549422"/>
                </a:lnTo>
                <a:lnTo>
                  <a:pt x="8285510" y="2549422"/>
                </a:lnTo>
                <a:lnTo>
                  <a:pt x="9583365" y="2967845"/>
                </a:lnTo>
                <a:lnTo>
                  <a:pt x="10068440" y="3330726"/>
                </a:lnTo>
                <a:lnTo>
                  <a:pt x="10064737" y="3327023"/>
                </a:lnTo>
                <a:lnTo>
                  <a:pt x="12238318" y="3010429"/>
                </a:lnTo>
                <a:lnTo>
                  <a:pt x="10064737" y="3334429"/>
                </a:lnTo>
                <a:lnTo>
                  <a:pt x="9579662" y="2971548"/>
                </a:lnTo>
                <a:lnTo>
                  <a:pt x="9583365" y="2971548"/>
                </a:lnTo>
                <a:lnTo>
                  <a:pt x="8285510" y="2556827"/>
                </a:lnTo>
                <a:lnTo>
                  <a:pt x="8281808" y="2556827"/>
                </a:lnTo>
                <a:lnTo>
                  <a:pt x="7993900" y="2324286"/>
                </a:lnTo>
                <a:lnTo>
                  <a:pt x="7996687" y="2323547"/>
                </a:lnTo>
                <a:lnTo>
                  <a:pt x="7992985" y="2323547"/>
                </a:lnTo>
                <a:lnTo>
                  <a:pt x="7993900" y="2324286"/>
                </a:lnTo>
                <a:lnTo>
                  <a:pt x="6084158" y="2830839"/>
                </a:lnTo>
                <a:lnTo>
                  <a:pt x="6080455" y="2827136"/>
                </a:lnTo>
                <a:lnTo>
                  <a:pt x="3406992" y="1157145"/>
                </a:lnTo>
                <a:lnTo>
                  <a:pt x="1482679" y="685771"/>
                </a:lnTo>
                <a:lnTo>
                  <a:pt x="1483359" y="685030"/>
                </a:lnTo>
                <a:lnTo>
                  <a:pt x="1479655" y="685030"/>
                </a:lnTo>
                <a:lnTo>
                  <a:pt x="1482679" y="685771"/>
                </a:lnTo>
                <a:lnTo>
                  <a:pt x="0" y="2301870"/>
                </a:lnTo>
                <a:lnTo>
                  <a:pt x="0" y="2291502"/>
                </a:lnTo>
                <a:close/>
                <a:moveTo>
                  <a:pt x="1533347" y="542470"/>
                </a:moveTo>
                <a:lnTo>
                  <a:pt x="1537050" y="542470"/>
                </a:lnTo>
                <a:lnTo>
                  <a:pt x="3449577" y="1138632"/>
                </a:lnTo>
                <a:lnTo>
                  <a:pt x="3453279" y="1138632"/>
                </a:lnTo>
                <a:lnTo>
                  <a:pt x="6116681" y="2786615"/>
                </a:lnTo>
                <a:lnTo>
                  <a:pt x="6111930" y="2788257"/>
                </a:lnTo>
                <a:lnTo>
                  <a:pt x="6119336" y="2788257"/>
                </a:lnTo>
                <a:lnTo>
                  <a:pt x="6116681" y="2786615"/>
                </a:lnTo>
                <a:lnTo>
                  <a:pt x="8013350" y="2130999"/>
                </a:lnTo>
                <a:lnTo>
                  <a:pt x="8017053" y="2130999"/>
                </a:lnTo>
                <a:lnTo>
                  <a:pt x="8304026" y="2367983"/>
                </a:lnTo>
                <a:lnTo>
                  <a:pt x="9600028" y="2921560"/>
                </a:lnTo>
                <a:lnTo>
                  <a:pt x="10075846" y="3288143"/>
                </a:lnTo>
                <a:lnTo>
                  <a:pt x="12242021" y="2853057"/>
                </a:lnTo>
                <a:lnTo>
                  <a:pt x="10075846" y="3295549"/>
                </a:lnTo>
                <a:lnTo>
                  <a:pt x="10072143" y="3295549"/>
                </a:lnTo>
                <a:lnTo>
                  <a:pt x="9598176" y="2927115"/>
                </a:lnTo>
                <a:lnTo>
                  <a:pt x="8300322" y="2373536"/>
                </a:lnTo>
                <a:lnTo>
                  <a:pt x="8014449" y="2139305"/>
                </a:lnTo>
                <a:lnTo>
                  <a:pt x="8017053" y="2138405"/>
                </a:lnTo>
                <a:lnTo>
                  <a:pt x="8013350" y="2138405"/>
                </a:lnTo>
                <a:lnTo>
                  <a:pt x="8014449" y="2139305"/>
                </a:lnTo>
                <a:lnTo>
                  <a:pt x="6115633" y="2795662"/>
                </a:lnTo>
                <a:lnTo>
                  <a:pt x="6115633" y="2799365"/>
                </a:lnTo>
                <a:lnTo>
                  <a:pt x="6111930" y="2795662"/>
                </a:lnTo>
                <a:lnTo>
                  <a:pt x="3445874" y="1146037"/>
                </a:lnTo>
                <a:lnTo>
                  <a:pt x="3449577" y="1149740"/>
                </a:lnTo>
                <a:lnTo>
                  <a:pt x="1536229" y="550779"/>
                </a:lnTo>
                <a:lnTo>
                  <a:pt x="1537050" y="549876"/>
                </a:lnTo>
                <a:lnTo>
                  <a:pt x="1533347" y="549876"/>
                </a:lnTo>
                <a:lnTo>
                  <a:pt x="1536229" y="550779"/>
                </a:lnTo>
                <a:lnTo>
                  <a:pt x="0" y="2240423"/>
                </a:lnTo>
                <a:lnTo>
                  <a:pt x="0" y="2233057"/>
                </a:lnTo>
                <a:close/>
                <a:moveTo>
                  <a:pt x="1587039" y="407315"/>
                </a:moveTo>
                <a:lnTo>
                  <a:pt x="1590742" y="407315"/>
                </a:lnTo>
                <a:lnTo>
                  <a:pt x="3492160" y="1127522"/>
                </a:lnTo>
                <a:lnTo>
                  <a:pt x="6147440" y="2752151"/>
                </a:lnTo>
                <a:lnTo>
                  <a:pt x="6145256" y="2753080"/>
                </a:lnTo>
                <a:lnTo>
                  <a:pt x="6148959" y="2753080"/>
                </a:lnTo>
                <a:lnTo>
                  <a:pt x="6147440" y="2752151"/>
                </a:lnTo>
                <a:lnTo>
                  <a:pt x="8035567" y="1949559"/>
                </a:lnTo>
                <a:lnTo>
                  <a:pt x="8039270" y="1945856"/>
                </a:lnTo>
                <a:lnTo>
                  <a:pt x="8039270" y="1949559"/>
                </a:lnTo>
                <a:lnTo>
                  <a:pt x="8320688" y="2184690"/>
                </a:lnTo>
                <a:lnTo>
                  <a:pt x="9618542" y="2877126"/>
                </a:lnTo>
                <a:lnTo>
                  <a:pt x="10086046" y="3248542"/>
                </a:lnTo>
                <a:lnTo>
                  <a:pt x="10083251" y="3249264"/>
                </a:lnTo>
                <a:lnTo>
                  <a:pt x="10086954" y="3249264"/>
                </a:lnTo>
                <a:lnTo>
                  <a:pt x="10086046" y="3248542"/>
                </a:lnTo>
                <a:lnTo>
                  <a:pt x="12242021" y="2691983"/>
                </a:lnTo>
                <a:lnTo>
                  <a:pt x="10086954" y="3256670"/>
                </a:lnTo>
                <a:lnTo>
                  <a:pt x="10083251" y="3256670"/>
                </a:lnTo>
                <a:lnTo>
                  <a:pt x="9614838" y="2884531"/>
                </a:lnTo>
                <a:lnTo>
                  <a:pt x="8316985" y="2192096"/>
                </a:lnTo>
                <a:lnTo>
                  <a:pt x="8036820" y="1958011"/>
                </a:lnTo>
                <a:lnTo>
                  <a:pt x="8039270" y="1956965"/>
                </a:lnTo>
                <a:lnTo>
                  <a:pt x="8035567" y="1956965"/>
                </a:lnTo>
                <a:lnTo>
                  <a:pt x="8036820" y="1958011"/>
                </a:lnTo>
                <a:lnTo>
                  <a:pt x="6148959" y="2764189"/>
                </a:lnTo>
                <a:lnTo>
                  <a:pt x="6145256" y="2764189"/>
                </a:lnTo>
                <a:lnTo>
                  <a:pt x="3488457" y="1138630"/>
                </a:lnTo>
                <a:lnTo>
                  <a:pt x="1592555" y="416821"/>
                </a:lnTo>
                <a:lnTo>
                  <a:pt x="1594445" y="414721"/>
                </a:lnTo>
                <a:lnTo>
                  <a:pt x="1587039" y="414721"/>
                </a:lnTo>
                <a:lnTo>
                  <a:pt x="1592555" y="416821"/>
                </a:lnTo>
                <a:lnTo>
                  <a:pt x="0" y="2185856"/>
                </a:lnTo>
                <a:lnTo>
                  <a:pt x="0" y="2174674"/>
                </a:lnTo>
                <a:close/>
                <a:moveTo>
                  <a:pt x="1640732" y="272161"/>
                </a:moveTo>
                <a:lnTo>
                  <a:pt x="1644434" y="272161"/>
                </a:lnTo>
                <a:lnTo>
                  <a:pt x="1648136" y="272161"/>
                </a:lnTo>
                <a:lnTo>
                  <a:pt x="3532890" y="1118265"/>
                </a:lnTo>
                <a:lnTo>
                  <a:pt x="6178742" y="2720581"/>
                </a:lnTo>
                <a:lnTo>
                  <a:pt x="6176729" y="2721605"/>
                </a:lnTo>
                <a:lnTo>
                  <a:pt x="6180432" y="2721605"/>
                </a:lnTo>
                <a:lnTo>
                  <a:pt x="6178742" y="2720581"/>
                </a:lnTo>
                <a:lnTo>
                  <a:pt x="8057784" y="1764416"/>
                </a:lnTo>
                <a:lnTo>
                  <a:pt x="8059635" y="1768118"/>
                </a:lnTo>
                <a:lnTo>
                  <a:pt x="8339202" y="1999547"/>
                </a:lnTo>
                <a:lnTo>
                  <a:pt x="9637056" y="2834543"/>
                </a:lnTo>
                <a:lnTo>
                  <a:pt x="10097032" y="3209542"/>
                </a:lnTo>
                <a:lnTo>
                  <a:pt x="10094360" y="3210383"/>
                </a:lnTo>
                <a:lnTo>
                  <a:pt x="10098063" y="3210383"/>
                </a:lnTo>
                <a:lnTo>
                  <a:pt x="10097032" y="3209542"/>
                </a:lnTo>
                <a:lnTo>
                  <a:pt x="12242021" y="2534611"/>
                </a:lnTo>
                <a:lnTo>
                  <a:pt x="10098063" y="3217789"/>
                </a:lnTo>
                <a:lnTo>
                  <a:pt x="10094360" y="3217789"/>
                </a:lnTo>
                <a:lnTo>
                  <a:pt x="10094360" y="3214086"/>
                </a:lnTo>
                <a:lnTo>
                  <a:pt x="9633354" y="2838246"/>
                </a:lnTo>
                <a:lnTo>
                  <a:pt x="8335499" y="2006954"/>
                </a:lnTo>
                <a:lnTo>
                  <a:pt x="8057562" y="1774729"/>
                </a:lnTo>
                <a:lnTo>
                  <a:pt x="8059635" y="1773673"/>
                </a:lnTo>
                <a:lnTo>
                  <a:pt x="8054082" y="1771821"/>
                </a:lnTo>
                <a:lnTo>
                  <a:pt x="8057562" y="1774729"/>
                </a:lnTo>
                <a:lnTo>
                  <a:pt x="6180432" y="2730863"/>
                </a:lnTo>
                <a:lnTo>
                  <a:pt x="6176729" y="2730863"/>
                </a:lnTo>
                <a:lnTo>
                  <a:pt x="3529189" y="1127523"/>
                </a:lnTo>
                <a:lnTo>
                  <a:pt x="1644719" y="281546"/>
                </a:lnTo>
                <a:lnTo>
                  <a:pt x="1648136" y="277715"/>
                </a:lnTo>
                <a:lnTo>
                  <a:pt x="1644434" y="281419"/>
                </a:lnTo>
                <a:lnTo>
                  <a:pt x="1644719" y="281546"/>
                </a:lnTo>
                <a:lnTo>
                  <a:pt x="0" y="2125231"/>
                </a:lnTo>
                <a:lnTo>
                  <a:pt x="0" y="2117038"/>
                </a:lnTo>
                <a:close/>
                <a:moveTo>
                  <a:pt x="1751817" y="0"/>
                </a:moveTo>
                <a:lnTo>
                  <a:pt x="1755519" y="0"/>
                </a:lnTo>
                <a:lnTo>
                  <a:pt x="6241283" y="2654469"/>
                </a:lnTo>
                <a:lnTo>
                  <a:pt x="6237827" y="2656806"/>
                </a:lnTo>
                <a:lnTo>
                  <a:pt x="6245233" y="2656806"/>
                </a:lnTo>
                <a:lnTo>
                  <a:pt x="6241283" y="2654469"/>
                </a:lnTo>
                <a:lnTo>
                  <a:pt x="8096665" y="1399683"/>
                </a:lnTo>
                <a:lnTo>
                  <a:pt x="8100367" y="1395980"/>
                </a:lnTo>
                <a:lnTo>
                  <a:pt x="8100367" y="1399683"/>
                </a:lnTo>
                <a:lnTo>
                  <a:pt x="10114109" y="3130243"/>
                </a:lnTo>
                <a:lnTo>
                  <a:pt x="10112874" y="3130772"/>
                </a:lnTo>
                <a:lnTo>
                  <a:pt x="10114725" y="3130772"/>
                </a:lnTo>
                <a:lnTo>
                  <a:pt x="10114109" y="3130243"/>
                </a:lnTo>
                <a:lnTo>
                  <a:pt x="12245724" y="2218016"/>
                </a:lnTo>
                <a:lnTo>
                  <a:pt x="10114725" y="3134475"/>
                </a:lnTo>
                <a:lnTo>
                  <a:pt x="10112874" y="3134475"/>
                </a:lnTo>
                <a:lnTo>
                  <a:pt x="8098300" y="1408489"/>
                </a:lnTo>
                <a:lnTo>
                  <a:pt x="8100367" y="1407089"/>
                </a:lnTo>
                <a:lnTo>
                  <a:pt x="8096665" y="1407089"/>
                </a:lnTo>
                <a:lnTo>
                  <a:pt x="8098300" y="1408489"/>
                </a:lnTo>
                <a:lnTo>
                  <a:pt x="6245233" y="2664212"/>
                </a:lnTo>
                <a:lnTo>
                  <a:pt x="6243677" y="2665767"/>
                </a:lnTo>
                <a:lnTo>
                  <a:pt x="6534729" y="2493402"/>
                </a:lnTo>
                <a:cubicBezTo>
                  <a:pt x="8074860" y="1581315"/>
                  <a:pt x="8074860" y="1581315"/>
                  <a:pt x="8074860" y="1581315"/>
                </a:cubicBezTo>
                <a:cubicBezTo>
                  <a:pt x="8078433" y="1581315"/>
                  <a:pt x="8078433" y="1581315"/>
                  <a:pt x="8078433" y="1581315"/>
                </a:cubicBezTo>
                <a:cubicBezTo>
                  <a:pt x="8082006" y="1581315"/>
                  <a:pt x="8082006" y="1581315"/>
                  <a:pt x="8082006" y="1581315"/>
                </a:cubicBezTo>
                <a:cubicBezTo>
                  <a:pt x="8325032" y="1791988"/>
                  <a:pt x="8325032" y="1791988"/>
                  <a:pt x="8325032" y="1791988"/>
                </a:cubicBezTo>
                <a:cubicBezTo>
                  <a:pt x="8357198" y="1816985"/>
                  <a:pt x="8357198" y="1816985"/>
                  <a:pt x="8357198" y="1816985"/>
                </a:cubicBezTo>
                <a:cubicBezTo>
                  <a:pt x="8389362" y="1841980"/>
                  <a:pt x="8389362" y="1841980"/>
                  <a:pt x="8389362" y="1841980"/>
                </a:cubicBezTo>
                <a:cubicBezTo>
                  <a:pt x="8453692" y="1888399"/>
                  <a:pt x="8453692" y="1888399"/>
                  <a:pt x="8453692" y="1888399"/>
                </a:cubicBezTo>
                <a:cubicBezTo>
                  <a:pt x="8582353" y="1984810"/>
                  <a:pt x="8582353" y="1984810"/>
                  <a:pt x="8582353" y="1984810"/>
                </a:cubicBezTo>
                <a:cubicBezTo>
                  <a:pt x="9096994" y="2374023"/>
                  <a:pt x="9096994" y="2374023"/>
                  <a:pt x="9096994" y="2374023"/>
                </a:cubicBezTo>
                <a:cubicBezTo>
                  <a:pt x="9611635" y="2759665"/>
                  <a:pt x="9611635" y="2759665"/>
                  <a:pt x="9611635" y="2759665"/>
                </a:cubicBezTo>
                <a:cubicBezTo>
                  <a:pt x="9654521" y="2791802"/>
                  <a:pt x="9693834" y="2827509"/>
                  <a:pt x="9736720" y="2859647"/>
                </a:cubicBezTo>
                <a:cubicBezTo>
                  <a:pt x="9858233" y="2963199"/>
                  <a:pt x="9858233" y="2963199"/>
                  <a:pt x="9858233" y="2963199"/>
                </a:cubicBezTo>
                <a:cubicBezTo>
                  <a:pt x="10045863" y="3118527"/>
                  <a:pt x="10092770" y="3157358"/>
                  <a:pt x="10104497" y="3167066"/>
                </a:cubicBezTo>
                <a:lnTo>
                  <a:pt x="10107297" y="3169384"/>
                </a:lnTo>
                <a:lnTo>
                  <a:pt x="10104832" y="3170303"/>
                </a:lnTo>
                <a:cubicBezTo>
                  <a:pt x="10104832" y="3170303"/>
                  <a:pt x="10104832" y="3170303"/>
                  <a:pt x="10108406" y="3170303"/>
                </a:cubicBezTo>
                <a:lnTo>
                  <a:pt x="10107297" y="3169384"/>
                </a:lnTo>
                <a:lnTo>
                  <a:pt x="10481031" y="3030137"/>
                </a:lnTo>
                <a:cubicBezTo>
                  <a:pt x="12242021" y="2374023"/>
                  <a:pt x="12242021" y="2374023"/>
                  <a:pt x="12242021" y="2374023"/>
                </a:cubicBezTo>
                <a:cubicBezTo>
                  <a:pt x="10104832" y="3173874"/>
                  <a:pt x="10104832" y="3173874"/>
                  <a:pt x="10104832" y="3173874"/>
                </a:cubicBezTo>
                <a:cubicBezTo>
                  <a:pt x="10104832" y="3177445"/>
                  <a:pt x="10104832" y="3177445"/>
                  <a:pt x="10104832" y="3177445"/>
                </a:cubicBezTo>
                <a:cubicBezTo>
                  <a:pt x="10101258" y="3173874"/>
                  <a:pt x="10101258" y="3173874"/>
                  <a:pt x="10101258" y="3173874"/>
                </a:cubicBezTo>
                <a:cubicBezTo>
                  <a:pt x="9854659" y="2970340"/>
                  <a:pt x="9854659" y="2970340"/>
                  <a:pt x="9854659" y="2970340"/>
                </a:cubicBezTo>
                <a:cubicBezTo>
                  <a:pt x="9733147" y="2866788"/>
                  <a:pt x="9733147" y="2866788"/>
                  <a:pt x="9733147" y="2866788"/>
                </a:cubicBezTo>
                <a:cubicBezTo>
                  <a:pt x="9690260" y="2831081"/>
                  <a:pt x="9650947" y="2795373"/>
                  <a:pt x="9608060" y="2763236"/>
                </a:cubicBezTo>
                <a:cubicBezTo>
                  <a:pt x="9093419" y="2377593"/>
                  <a:pt x="9093419" y="2377593"/>
                  <a:pt x="9093419" y="2377593"/>
                </a:cubicBezTo>
                <a:cubicBezTo>
                  <a:pt x="8578778" y="1991951"/>
                  <a:pt x="8578778" y="1991951"/>
                  <a:pt x="8578778" y="1991951"/>
                </a:cubicBezTo>
                <a:cubicBezTo>
                  <a:pt x="8450118" y="1895541"/>
                  <a:pt x="8450118" y="1895541"/>
                  <a:pt x="8450118" y="1895541"/>
                </a:cubicBezTo>
                <a:cubicBezTo>
                  <a:pt x="8385788" y="1845550"/>
                  <a:pt x="8385788" y="1845550"/>
                  <a:pt x="8385788" y="1845550"/>
                </a:cubicBezTo>
                <a:cubicBezTo>
                  <a:pt x="8353623" y="1824126"/>
                  <a:pt x="8353623" y="1824126"/>
                  <a:pt x="8353623" y="1824126"/>
                </a:cubicBezTo>
                <a:cubicBezTo>
                  <a:pt x="8321458" y="1795559"/>
                  <a:pt x="8321458" y="1795559"/>
                  <a:pt x="8321458" y="1795559"/>
                </a:cubicBezTo>
                <a:cubicBezTo>
                  <a:pt x="8136509" y="1640231"/>
                  <a:pt x="8090272" y="1601400"/>
                  <a:pt x="8078713" y="1591692"/>
                </a:cubicBezTo>
                <a:lnTo>
                  <a:pt x="8077815" y="1590937"/>
                </a:lnTo>
                <a:lnTo>
                  <a:pt x="8082006" y="1588456"/>
                </a:lnTo>
                <a:cubicBezTo>
                  <a:pt x="8082006" y="1588456"/>
                  <a:pt x="8082006" y="1588456"/>
                  <a:pt x="8074860" y="1588456"/>
                </a:cubicBezTo>
                <a:lnTo>
                  <a:pt x="8077815" y="1590937"/>
                </a:lnTo>
                <a:lnTo>
                  <a:pt x="7752989" y="1783304"/>
                </a:lnTo>
                <a:cubicBezTo>
                  <a:pt x="6212860" y="2695392"/>
                  <a:pt x="6212860" y="2695392"/>
                  <a:pt x="6212860" y="2695392"/>
                </a:cubicBezTo>
                <a:cubicBezTo>
                  <a:pt x="6209287" y="2698962"/>
                  <a:pt x="6209287" y="2698962"/>
                  <a:pt x="6209287" y="2698962"/>
                </a:cubicBezTo>
                <a:cubicBezTo>
                  <a:pt x="6205712" y="2695392"/>
                  <a:pt x="6205712" y="2695392"/>
                  <a:pt x="6205712" y="2695392"/>
                </a:cubicBezTo>
                <a:cubicBezTo>
                  <a:pt x="3982759" y="1367069"/>
                  <a:pt x="3982759" y="1367069"/>
                  <a:pt x="3982759" y="1367069"/>
                </a:cubicBezTo>
                <a:cubicBezTo>
                  <a:pt x="3703990" y="1199243"/>
                  <a:pt x="3703990" y="1199243"/>
                  <a:pt x="3703990" y="1199243"/>
                </a:cubicBezTo>
                <a:cubicBezTo>
                  <a:pt x="3564611" y="1117115"/>
                  <a:pt x="3564611" y="1117115"/>
                  <a:pt x="3564611" y="1117115"/>
                </a:cubicBezTo>
                <a:cubicBezTo>
                  <a:pt x="3421654" y="1042129"/>
                  <a:pt x="3421654" y="1042129"/>
                  <a:pt x="3421654" y="1042129"/>
                </a:cubicBezTo>
                <a:cubicBezTo>
                  <a:pt x="2846260" y="742185"/>
                  <a:pt x="2846260" y="742185"/>
                  <a:pt x="2846260" y="742185"/>
                </a:cubicBezTo>
                <a:cubicBezTo>
                  <a:pt x="1842443" y="220407"/>
                  <a:pt x="1716966" y="155185"/>
                  <a:pt x="1701281" y="147032"/>
                </a:cubicBezTo>
                <a:lnTo>
                  <a:pt x="1699329" y="146018"/>
                </a:lnTo>
                <a:lnTo>
                  <a:pt x="1702615" y="142296"/>
                </a:lnTo>
                <a:cubicBezTo>
                  <a:pt x="1702615" y="142296"/>
                  <a:pt x="1702615" y="142296"/>
                  <a:pt x="1699041" y="145868"/>
                </a:cubicBezTo>
                <a:lnTo>
                  <a:pt x="1699329" y="146018"/>
                </a:lnTo>
                <a:lnTo>
                  <a:pt x="1444483" y="434587"/>
                </a:lnTo>
                <a:cubicBezTo>
                  <a:pt x="879426" y="1074423"/>
                  <a:pt x="437976" y="1574295"/>
                  <a:pt x="93093" y="1964821"/>
                </a:cubicBezTo>
                <a:lnTo>
                  <a:pt x="0" y="2070233"/>
                </a:lnTo>
                <a:lnTo>
                  <a:pt x="0" y="2060987"/>
                </a:lnTo>
                <a:lnTo>
                  <a:pt x="173404" y="1864388"/>
                </a:lnTo>
                <a:cubicBezTo>
                  <a:pt x="1695466" y="138727"/>
                  <a:pt x="1695466" y="138727"/>
                  <a:pt x="1695466" y="138727"/>
                </a:cubicBezTo>
                <a:cubicBezTo>
                  <a:pt x="1699041" y="135155"/>
                  <a:pt x="1699041" y="135155"/>
                  <a:pt x="1699041" y="135155"/>
                </a:cubicBezTo>
                <a:cubicBezTo>
                  <a:pt x="1702615" y="135155"/>
                  <a:pt x="1702615" y="135155"/>
                  <a:pt x="1702615" y="135155"/>
                </a:cubicBezTo>
                <a:cubicBezTo>
                  <a:pt x="2853407" y="735043"/>
                  <a:pt x="2853407" y="735043"/>
                  <a:pt x="2853407" y="735043"/>
                </a:cubicBezTo>
                <a:cubicBezTo>
                  <a:pt x="3425230" y="1031417"/>
                  <a:pt x="3425230" y="1031417"/>
                  <a:pt x="3425230" y="1031417"/>
                </a:cubicBezTo>
                <a:cubicBezTo>
                  <a:pt x="3571759" y="1106402"/>
                  <a:pt x="3571759" y="1106402"/>
                  <a:pt x="3571759" y="1106402"/>
                </a:cubicBezTo>
                <a:cubicBezTo>
                  <a:pt x="3711140" y="1188530"/>
                  <a:pt x="3711140" y="1188530"/>
                  <a:pt x="3711140" y="1188530"/>
                </a:cubicBezTo>
                <a:cubicBezTo>
                  <a:pt x="3986332" y="1356356"/>
                  <a:pt x="3986332" y="1356356"/>
                  <a:pt x="3986332" y="1356356"/>
                </a:cubicBezTo>
                <a:cubicBezTo>
                  <a:pt x="5934544" y="2521764"/>
                  <a:pt x="6178071" y="2667440"/>
                  <a:pt x="6208511" y="2685649"/>
                </a:cubicBezTo>
                <a:lnTo>
                  <a:pt x="6209304" y="2686123"/>
                </a:lnTo>
                <a:lnTo>
                  <a:pt x="6205712" y="2688251"/>
                </a:lnTo>
                <a:cubicBezTo>
                  <a:pt x="6205712" y="2688251"/>
                  <a:pt x="6205712" y="2688251"/>
                  <a:pt x="6212860" y="2688251"/>
                </a:cubicBezTo>
                <a:lnTo>
                  <a:pt x="6209304" y="2686123"/>
                </a:lnTo>
                <a:lnTo>
                  <a:pt x="6240980" y="2667364"/>
                </a:lnTo>
                <a:lnTo>
                  <a:pt x="6237827" y="2664212"/>
                </a:lnTo>
                <a:lnTo>
                  <a:pt x="1754560" y="12731"/>
                </a:lnTo>
                <a:lnTo>
                  <a:pt x="1759223" y="7406"/>
                </a:lnTo>
                <a:lnTo>
                  <a:pt x="1751817" y="11109"/>
                </a:lnTo>
                <a:lnTo>
                  <a:pt x="1754560" y="12731"/>
                </a:lnTo>
                <a:lnTo>
                  <a:pt x="0" y="2016324"/>
                </a:lnTo>
                <a:lnTo>
                  <a:pt x="0" y="2006749"/>
                </a:lnTo>
                <a:lnTo>
                  <a:pt x="1751817" y="3703"/>
                </a:lnTo>
                <a:close/>
              </a:path>
            </a:pathLst>
          </a:custGeom>
          <a:solidFill>
            <a:schemeClr val="accent1">
              <a:lumMod val="60000"/>
              <a:lumOff val="40000"/>
              <a:alpha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pic>
        <p:nvPicPr>
          <p:cNvPr id="6" name="图片 5" descr="5"/>
          <p:cNvPicPr>
            <a:picLocks noChangeAspect="1"/>
          </p:cNvPicPr>
          <p:nvPr userDrawn="1"/>
        </p:nvPicPr>
        <p:blipFill>
          <a:blip r:embed="rId2"/>
          <a:stretch>
            <a:fillRect/>
          </a:stretch>
        </p:blipFill>
        <p:spPr>
          <a:xfrm>
            <a:off x="9302704" y="502285"/>
            <a:ext cx="2420031" cy="32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grpSp>
        <p:nvGrpSpPr>
          <p:cNvPr id="11" name="组合 10"/>
          <p:cNvGrpSpPr/>
          <p:nvPr userDrawn="1"/>
        </p:nvGrpSpPr>
        <p:grpSpPr>
          <a:xfrm>
            <a:off x="469265" y="502285"/>
            <a:ext cx="11253470" cy="323850"/>
            <a:chOff x="832" y="1163"/>
            <a:chExt cx="17722" cy="510"/>
          </a:xfrm>
        </p:grpSpPr>
        <p:pic>
          <p:nvPicPr>
            <p:cNvPr id="43" name="图片 42" descr="资源 1艾特网能横板"/>
            <p:cNvPicPr>
              <a:picLocks noChangeAspect="1"/>
            </p:cNvPicPr>
            <p:nvPr>
              <p:custDataLst>
                <p:tags r:id="rId2"/>
              </p:custDataLst>
            </p:nvPr>
          </p:nvPicPr>
          <p:blipFill>
            <a:blip r:embed="rId3" cstate="print"/>
            <a:stretch>
              <a:fillRect/>
            </a:stretch>
          </p:blipFill>
          <p:spPr>
            <a:xfrm>
              <a:off x="832" y="1220"/>
              <a:ext cx="3202" cy="397"/>
            </a:xfrm>
            <a:prstGeom prst="rect">
              <a:avLst/>
            </a:prstGeom>
          </p:spPr>
        </p:pic>
        <p:pic>
          <p:nvPicPr>
            <p:cNvPr id="10" name="图片 9" descr="图层 3"/>
            <p:cNvPicPr>
              <a:picLocks noChangeAspect="1"/>
            </p:cNvPicPr>
            <p:nvPr/>
          </p:nvPicPr>
          <p:blipFill>
            <a:blip r:embed="rId4" cstate="screen"/>
            <a:stretch>
              <a:fillRect/>
            </a:stretch>
          </p:blipFill>
          <p:spPr>
            <a:xfrm>
              <a:off x="14742" y="1163"/>
              <a:ext cx="3812" cy="51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63"/>
            <a:ext cx="10972810" cy="1143109"/>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1" y="6245821"/>
            <a:ext cx="2844803" cy="476296"/>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263DB197-84B0-484E-9C0F-88358ECCB797}" type="datetimeFigureOut">
              <a:rPr kumimoji="0" lang="zh-CN" altLang="en-US" sz="1800" b="0" i="0" u="none" strike="noStrike" kern="1200" cap="none" spc="0" normalizeH="0" baseline="0" noProof="0" smtClean="0">
                <a:ln>
                  <a:noFill/>
                </a:ln>
                <a:solidFill>
                  <a:srgbClr val="000000"/>
                </a:solidFill>
                <a:effectLst/>
                <a:uLnTx/>
                <a:uFillTx/>
                <a:latin typeface="Arial" panose="020B0604020202020204"/>
                <a:ea typeface="微软雅黑" panose="020B0503020204020204" pitchFamily="34" charset="-122"/>
                <a:cs typeface="+mn-cs"/>
              </a:rPr>
            </a:fld>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sp>
        <p:nvSpPr>
          <p:cNvPr id="4" name="页脚占位符 3"/>
          <p:cNvSpPr>
            <a:spLocks noGrp="1"/>
          </p:cNvSpPr>
          <p:nvPr>
            <p:ph type="ftr" sz="quarter" idx="11"/>
          </p:nvPr>
        </p:nvSpPr>
        <p:spPr>
          <a:xfrm>
            <a:off x="4165605" y="6245821"/>
            <a:ext cx="3860803" cy="476296"/>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sp>
        <p:nvSpPr>
          <p:cNvPr id="5" name="灯片编号占位符 4"/>
          <p:cNvSpPr>
            <a:spLocks noGrp="1"/>
          </p:cNvSpPr>
          <p:nvPr>
            <p:ph type="sldNum" sz="quarter" idx="12"/>
          </p:nvPr>
        </p:nvSpPr>
        <p:spPr>
          <a:xfrm>
            <a:off x="8737609" y="6245821"/>
            <a:ext cx="2844803" cy="476296"/>
          </a:xfr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E077DA78-E013-4A8C-AD75-63A150561B10}" type="slidenum">
              <a:rPr kumimoji="0" lang="zh-CN" altLang="en-US" sz="1800" b="0" i="0" u="none" strike="noStrike" kern="1200" cap="none" spc="0" normalizeH="0" baseline="0" noProof="0" smtClean="0">
                <a:ln>
                  <a:noFill/>
                </a:ln>
                <a:solidFill>
                  <a:srgbClr val="000000"/>
                </a:solidFill>
                <a:effectLst/>
                <a:uLnTx/>
                <a:uFillTx/>
                <a:latin typeface="Arial" panose="020B0604020202020204"/>
                <a:ea typeface="微软雅黑" panose="020B0503020204020204" pitchFamily="34" charset="-122"/>
                <a:cs typeface="+mn-cs"/>
              </a:rPr>
            </a:fld>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0" Type="http://schemas.openxmlformats.org/officeDocument/2006/relationships/theme" Target="../theme/theme1.xml"/><Relationship Id="rId3" Type="http://schemas.openxmlformats.org/officeDocument/2006/relationships/slideLayout" Target="../slideLayouts/slideLayout3.xml"/><Relationship Id="rId29" Type="http://schemas.openxmlformats.org/officeDocument/2006/relationships/image" Target="../media/image1.png"/><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37.xml"/><Relationship Id="rId8" Type="http://schemas.openxmlformats.org/officeDocument/2006/relationships/slideLayout" Target="../slideLayouts/slideLayout36.xml"/><Relationship Id="rId7" Type="http://schemas.openxmlformats.org/officeDocument/2006/relationships/slideLayout" Target="../slideLayouts/slideLayout35.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3" Type="http://schemas.openxmlformats.org/officeDocument/2006/relationships/slideLayout" Target="../slideLayouts/slideLayout31.xml"/><Relationship Id="rId28" Type="http://schemas.openxmlformats.org/officeDocument/2006/relationships/theme" Target="../theme/theme2.xml"/><Relationship Id="rId27" Type="http://schemas.openxmlformats.org/officeDocument/2006/relationships/image" Target="../media/image1.png"/><Relationship Id="rId26" Type="http://schemas.openxmlformats.org/officeDocument/2006/relationships/slideLayout" Target="../slideLayouts/slideLayout54.xml"/><Relationship Id="rId25" Type="http://schemas.openxmlformats.org/officeDocument/2006/relationships/slideLayout" Target="../slideLayouts/slideLayout53.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0" Type="http://schemas.openxmlformats.org/officeDocument/2006/relationships/slideLayout" Target="../slideLayouts/slideLayout48.xml"/><Relationship Id="rId2" Type="http://schemas.openxmlformats.org/officeDocument/2006/relationships/slideLayout" Target="../slideLayouts/slideLayout30.xml"/><Relationship Id="rId19" Type="http://schemas.openxmlformats.org/officeDocument/2006/relationships/slideLayout" Target="../slideLayouts/slideLayout47.xml"/><Relationship Id="rId18" Type="http://schemas.openxmlformats.org/officeDocument/2006/relationships/slideLayout" Target="../slideLayouts/slideLayout46.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63.xml"/><Relationship Id="rId8" Type="http://schemas.openxmlformats.org/officeDocument/2006/relationships/slideLayout" Target="../slideLayouts/slideLayout62.xml"/><Relationship Id="rId7" Type="http://schemas.openxmlformats.org/officeDocument/2006/relationships/slideLayout" Target="../slideLayouts/slideLayout61.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3" Type="http://schemas.openxmlformats.org/officeDocument/2006/relationships/slideLayout" Target="../slideLayouts/slideLayout57.xml"/><Relationship Id="rId2" Type="http://schemas.openxmlformats.org/officeDocument/2006/relationships/slideLayout" Target="../slideLayouts/slideLayout56.xml"/><Relationship Id="rId18" Type="http://schemas.openxmlformats.org/officeDocument/2006/relationships/theme" Target="../theme/theme3.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1"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slideLayout" Target="../slideLayouts/slideLayout79.xml"/><Relationship Id="rId7" Type="http://schemas.openxmlformats.org/officeDocument/2006/relationships/slideLayout" Target="../slideLayouts/slideLayout78.xml"/><Relationship Id="rId6" Type="http://schemas.openxmlformats.org/officeDocument/2006/relationships/slideLayout" Target="../slideLayouts/slideLayout77.xml"/><Relationship Id="rId5" Type="http://schemas.openxmlformats.org/officeDocument/2006/relationships/slideLayout" Target="../slideLayouts/slideLayout76.xml"/><Relationship Id="rId4" Type="http://schemas.openxmlformats.org/officeDocument/2006/relationships/slideLayout" Target="../slideLayouts/slideLayout75.xml"/><Relationship Id="rId3" Type="http://schemas.openxmlformats.org/officeDocument/2006/relationships/slideLayout" Target="../slideLayouts/slideLayout74.xml"/><Relationship Id="rId2" Type="http://schemas.openxmlformats.org/officeDocument/2006/relationships/slideLayout" Target="../slideLayouts/slideLayout73.xml"/><Relationship Id="rId10" Type="http://schemas.openxmlformats.org/officeDocument/2006/relationships/theme" Target="../theme/theme4.xml"/><Relationship Id="rId1"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矩形 3"/>
          <p:cNvSpPr/>
          <p:nvPr/>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5" name="图片 4" descr="C:\Users\admin\Pictures\Camera Roll\PNG\资源 1艾特网能横板.png资源 1艾特网能横板"/>
          <p:cNvPicPr>
            <a:picLocks noChangeAspect="1"/>
          </p:cNvPicPr>
          <p:nvPr/>
        </p:nvPicPr>
        <p:blipFill>
          <a:blip r:embed="rId29"/>
          <a:srcRect/>
          <a:stretch>
            <a:fillRect/>
          </a:stretch>
        </p:blipFill>
        <p:spPr>
          <a:xfrm>
            <a:off x="10874560" y="108000"/>
            <a:ext cx="1194699" cy="144000"/>
          </a:xfrm>
          <a:prstGeom prst="rect">
            <a:avLst/>
          </a:prstGeom>
        </p:spPr>
      </p:pic>
      <p:sp>
        <p:nvSpPr>
          <p:cNvPr id="2" name="标题占位符 1"/>
          <p:cNvSpPr>
            <a:spLocks noGrp="1"/>
          </p:cNvSpPr>
          <p:nvPr>
            <p:ph type="title"/>
          </p:nvPr>
        </p:nvSpPr>
        <p:spPr>
          <a:xfrm>
            <a:off x="838200" y="488316"/>
            <a:ext cx="10515600" cy="1007382"/>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spd="slow"/>
  <p:txStyles>
    <p:titleStyle>
      <a:lvl1pPr algn="l" defTabSz="914400" rtl="0" eaLnBrk="1" latinLnBrk="0" hangingPunct="1">
        <a:lnSpc>
          <a:spcPct val="90000"/>
        </a:lnSpc>
        <a:spcBef>
          <a:spcPct val="0"/>
        </a:spcBef>
        <a:buNone/>
        <a:defRPr sz="4000" b="1"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10751820" y="0"/>
            <a:ext cx="1440180" cy="360000"/>
          </a:xfrm>
          <a:prstGeom prst="rect">
            <a:avLst/>
          </a:prstGeom>
          <a:solidFill>
            <a:srgbClr val="419BE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onsolas" panose="020B0609020204030204"/>
              <a:ea typeface="微软雅黑 Light" panose="020B0502040204020203" charset="-122"/>
              <a:cs typeface="+mn-cs"/>
            </a:endParaRPr>
          </a:p>
        </p:txBody>
      </p:sp>
      <p:pic>
        <p:nvPicPr>
          <p:cNvPr id="5" name="图片 4" descr="C:\Users\admin\Pictures\Camera Roll\PNG\资源 1艾特网能横板.png资源 1艾特网能横板"/>
          <p:cNvPicPr>
            <a:picLocks noChangeAspect="1"/>
          </p:cNvPicPr>
          <p:nvPr userDrawn="1"/>
        </p:nvPicPr>
        <p:blipFill>
          <a:blip r:embed="rId27"/>
          <a:srcRect/>
          <a:stretch>
            <a:fillRect/>
          </a:stretch>
        </p:blipFill>
        <p:spPr>
          <a:xfrm>
            <a:off x="10874560" y="108000"/>
            <a:ext cx="1194699" cy="144000"/>
          </a:xfrm>
          <a:prstGeom prst="rect">
            <a:avLst/>
          </a:prstGeom>
        </p:spPr>
      </p:pic>
      <p:sp>
        <p:nvSpPr>
          <p:cNvPr id="2" name="标题占位符 1"/>
          <p:cNvSpPr>
            <a:spLocks noGrp="1"/>
          </p:cNvSpPr>
          <p:nvPr>
            <p:ph type="title"/>
          </p:nvPr>
        </p:nvSpPr>
        <p:spPr>
          <a:xfrm>
            <a:off x="838200" y="488316"/>
            <a:ext cx="10515600" cy="1007382"/>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Lst>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txStyles>
    <p:titleStyle>
      <a:lvl1pPr algn="l" defTabSz="914400" rtl="0" eaLnBrk="1" latinLnBrk="0" hangingPunct="1">
        <a:lnSpc>
          <a:spcPct val="90000"/>
        </a:lnSpc>
        <a:spcBef>
          <a:spcPct val="0"/>
        </a:spcBef>
        <a:buNone/>
        <a:defRPr sz="4000" b="1"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19BE1"/>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900" kern="1200">
          <a:solidFill>
            <a:schemeClr val="tx1"/>
          </a:solidFill>
          <a:latin typeface="+mn-lt"/>
          <a:ea typeface="+mn-ea"/>
          <a:cs typeface="+mn-cs"/>
        </a:defRPr>
      </a:lvl9pPr>
    </p:bodyStyle>
    <p:otherStyle>
      <a:defPPr>
        <a:defRPr lang="zh-CN"/>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9"/>
    </p:custData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Lst>
  <mc:AlternateContent xmlns:mc="http://schemas.openxmlformats.org/markup-compatibility/2006">
    <mc:Choice xmlns:p14="http://schemas.microsoft.com/office/powerpoint/2010/main" Requires="p14">
      <p:transition spd="slow" p14:dur="2000" advClick="0"/>
    </mc:Choice>
    <mc:Fallback>
      <p:transition spd="slow" advClick="0"/>
    </mc:Fallback>
  </mc:AlternateConten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54.xml"/><Relationship Id="rId1"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image" Target="../media/image24.png"/><Relationship Id="rId1" Type="http://schemas.openxmlformats.org/officeDocument/2006/relationships/tags" Target="../tags/tag9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tags" Target="../tags/tag91.xml"/><Relationship Id="rId1" Type="http://schemas.openxmlformats.org/officeDocument/2006/relationships/image" Target="../media/image25.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54.xml"/><Relationship Id="rId3" Type="http://schemas.openxmlformats.org/officeDocument/2006/relationships/image" Target="../media/image27.png"/><Relationship Id="rId2" Type="http://schemas.openxmlformats.org/officeDocument/2006/relationships/tags" Target="../tags/tag92.xml"/><Relationship Id="rId1" Type="http://schemas.openxmlformats.org/officeDocument/2006/relationships/image" Target="../media/image26.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54.xml"/><Relationship Id="rId5" Type="http://schemas.openxmlformats.org/officeDocument/2006/relationships/image" Target="../media/image30.png"/><Relationship Id="rId4" Type="http://schemas.openxmlformats.org/officeDocument/2006/relationships/tags" Target="../tags/tag93.xml"/><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6.png"/></Relationships>
</file>

<file path=ppt/slides/_rels/slide6.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image" Target="../media/image32.png"/><Relationship Id="rId4" Type="http://schemas.openxmlformats.org/officeDocument/2006/relationships/tags" Target="../tags/tag95.xml"/><Relationship Id="rId3" Type="http://schemas.openxmlformats.org/officeDocument/2006/relationships/image" Target="../media/image31.png"/><Relationship Id="rId26" Type="http://schemas.openxmlformats.org/officeDocument/2006/relationships/slideLayout" Target="../slideLayouts/slideLayout54.xml"/><Relationship Id="rId25" Type="http://schemas.openxmlformats.org/officeDocument/2006/relationships/image" Target="../media/image36.png"/><Relationship Id="rId24" Type="http://schemas.openxmlformats.org/officeDocument/2006/relationships/image" Target="../media/image35.png"/><Relationship Id="rId23" Type="http://schemas.openxmlformats.org/officeDocument/2006/relationships/tags" Target="../tags/tag111.xml"/><Relationship Id="rId22" Type="http://schemas.openxmlformats.org/officeDocument/2006/relationships/image" Target="../media/image34.png"/><Relationship Id="rId21" Type="http://schemas.openxmlformats.org/officeDocument/2006/relationships/tags" Target="../tags/tag110.xml"/><Relationship Id="rId20" Type="http://schemas.openxmlformats.org/officeDocument/2006/relationships/tags" Target="../tags/tag109.xml"/><Relationship Id="rId2" Type="http://schemas.openxmlformats.org/officeDocument/2006/relationships/tags" Target="../tags/tag94.xml"/><Relationship Id="rId19" Type="http://schemas.openxmlformats.org/officeDocument/2006/relationships/tags" Target="../tags/tag108.xml"/><Relationship Id="rId18" Type="http://schemas.openxmlformats.org/officeDocument/2006/relationships/tags" Target="../tags/tag107.xml"/><Relationship Id="rId17" Type="http://schemas.openxmlformats.org/officeDocument/2006/relationships/tags" Target="../tags/tag106.xml"/><Relationship Id="rId16" Type="http://schemas.openxmlformats.org/officeDocument/2006/relationships/tags" Target="../tags/tag105.xml"/><Relationship Id="rId15" Type="http://schemas.openxmlformats.org/officeDocument/2006/relationships/image" Target="../media/image33.png"/><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image" Target="../media/image26.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54.xml"/><Relationship Id="rId3" Type="http://schemas.openxmlformats.org/officeDocument/2006/relationships/image" Target="../media/image37.png"/><Relationship Id="rId2" Type="http://schemas.openxmlformats.org/officeDocument/2006/relationships/tags" Target="../tags/tag112.xml"/><Relationship Id="rId1" Type="http://schemas.openxmlformats.org/officeDocument/2006/relationships/image" Target="../media/image26.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54.xml"/><Relationship Id="rId5" Type="http://schemas.openxmlformats.org/officeDocument/2006/relationships/tags" Target="../tags/tag113.xml"/><Relationship Id="rId4" Type="http://schemas.openxmlformats.org/officeDocument/2006/relationships/image" Target="../media/image39.png"/><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image" Target="../media/image26.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54.xml"/><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tags" Target="../tags/tag114.xml"/><Relationship Id="rId1"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tags" Target="../tags/tag115.xml"/><Relationship Id="rId1" Type="http://schemas.openxmlformats.org/officeDocument/2006/relationships/image" Target="../media/image4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4.xml"/><Relationship Id="rId1" Type="http://schemas.openxmlformats.org/officeDocument/2006/relationships/image" Target="../media/image4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4.xml"/><Relationship Id="rId1" Type="http://schemas.openxmlformats.org/officeDocument/2006/relationships/image" Target="../media/image45.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54.xml"/><Relationship Id="rId4" Type="http://schemas.openxmlformats.org/officeDocument/2006/relationships/image" Target="../media/image47.png"/><Relationship Id="rId3" Type="http://schemas.openxmlformats.org/officeDocument/2006/relationships/image" Target="../media/image46.jpeg"/><Relationship Id="rId2" Type="http://schemas.openxmlformats.org/officeDocument/2006/relationships/tags" Target="../tags/tag116.xml"/><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54.xml"/><Relationship Id="rId3" Type="http://schemas.openxmlformats.org/officeDocument/2006/relationships/image" Target="../media/image48.png"/><Relationship Id="rId2" Type="http://schemas.openxmlformats.org/officeDocument/2006/relationships/tags" Target="../tags/tag117.xml"/><Relationship Id="rId1"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1031875" y="365760"/>
            <a:ext cx="9277350" cy="521970"/>
          </a:xfrm>
          <a:prstGeom prst="rect">
            <a:avLst/>
          </a:prstGeom>
          <a:noFill/>
        </p:spPr>
        <p:txBody>
          <a:bodyPr wrap="square" lIns="91440" tIns="45720" rIns="91440" bIns="45720" rtlCol="0" anchor="t">
            <a:spAutoFit/>
          </a:bodyPr>
          <a:lstStyle/>
          <a:p>
            <a:pPr algn="l">
              <a:buClrTx/>
              <a:buSzTx/>
              <a:buFontTx/>
            </a:pPr>
            <a:r>
              <a:rPr lang="en-US" altLang="zh-CN" sz="2800">
                <a:sym typeface="+mn-ea"/>
              </a:rPr>
              <a:t>Overview of Prefabricated products </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endParaRPr>
          </a:p>
        </p:txBody>
      </p:sp>
      <p:sp>
        <p:nvSpPr>
          <p:cNvPr id="3" name="文本框 2"/>
          <p:cNvSpPr txBox="1"/>
          <p:nvPr/>
        </p:nvSpPr>
        <p:spPr>
          <a:xfrm>
            <a:off x="186055" y="1115695"/>
            <a:ext cx="5605145" cy="4615815"/>
          </a:xfrm>
          <a:prstGeom prst="rect">
            <a:avLst/>
          </a:prstGeom>
          <a:noFill/>
        </p:spPr>
        <p:txBody>
          <a:bodyPr wrap="square" rtlCol="0">
            <a:spAutoFit/>
          </a:bodyPr>
          <a:p>
            <a:r>
              <a:rPr lang="en-US" altLang="zh-CN" sz="1400" b="1">
                <a:solidFill>
                  <a:schemeClr val="tx1"/>
                </a:solidFill>
              </a:rPr>
              <a:t>Coolnet Digital Infrastructure | Full Lifecycle Green Solution</a:t>
            </a:r>
            <a:endParaRPr lang="en-US" altLang="zh-CN" sz="1400" b="1">
              <a:solidFill>
                <a:schemeClr val="tx1"/>
              </a:solidFill>
            </a:endParaRPr>
          </a:p>
          <a:p>
            <a:endParaRPr lang="en-US" altLang="zh-CN" sz="1400"/>
          </a:p>
          <a:p>
            <a:r>
              <a:rPr lang="en-US" altLang="zh-CN" sz="1400"/>
              <a:t>The Coolnet prefabricated data center is built on three core modules: IT Computing, Cooling &amp; HVAC, and Power &amp; Distribution. All systems—including enclosures, aisles, power, and cooling—are pre-installed and tested at the factory. On-site, only water and power connections are needed to start operation. It is a standardized, full-stack solution designed for high-density computing.</a:t>
            </a:r>
            <a:endParaRPr lang="en-US" altLang="zh-CN" sz="1400"/>
          </a:p>
          <a:p>
            <a:endParaRPr lang="en-US" altLang="zh-CN" sz="1400"/>
          </a:p>
          <a:p>
            <a:endParaRPr lang="en-US" altLang="zh-CN" sz="1400"/>
          </a:p>
          <a:p>
            <a:r>
              <a:rPr lang="en-US" altLang="zh-CN" sz="1400"/>
              <a:t> Features:</a:t>
            </a:r>
            <a:endParaRPr lang="en-US" altLang="zh-CN" sz="1400"/>
          </a:p>
          <a:p>
            <a:endParaRPr lang="en-US" altLang="zh-CN" sz="1400"/>
          </a:p>
          <a:p>
            <a:r>
              <a:rPr lang="en-US" altLang="zh-CN" sz="1400"/>
              <a:t>Full-Link Integration — Computing, power, cooling integrated  in one; no secondary on-site integration</a:t>
            </a:r>
            <a:endParaRPr lang="en-US" altLang="zh-CN" sz="1400"/>
          </a:p>
          <a:p>
            <a:endParaRPr lang="en-US" altLang="zh-CN" sz="1400"/>
          </a:p>
          <a:p>
            <a:r>
              <a:rPr lang="en-US" altLang="zh-CN" sz="1400"/>
              <a:t>Factory Pre-Installation — Pre-installed &amp; commissioned under full operating conditions</a:t>
            </a:r>
            <a:endParaRPr lang="en-US" altLang="zh-CN" sz="1400"/>
          </a:p>
          <a:p>
            <a:endParaRPr lang="en-US" altLang="zh-CN" sz="1400"/>
          </a:p>
          <a:p>
            <a:r>
              <a:rPr lang="en-US" altLang="zh-CN" sz="1400"/>
              <a:t>Ultra-Simple Delivery — Only external interfaces to connect; no wet work, no scattered installation</a:t>
            </a:r>
            <a:endParaRPr lang="en-US" altLang="zh-CN" sz="1400"/>
          </a:p>
        </p:txBody>
      </p:sp>
      <p:sp>
        <p:nvSpPr>
          <p:cNvPr id="16" name="文本框 15"/>
          <p:cNvSpPr txBox="1"/>
          <p:nvPr/>
        </p:nvSpPr>
        <p:spPr>
          <a:xfrm>
            <a:off x="6031230" y="1630680"/>
            <a:ext cx="5386705" cy="1956435"/>
          </a:xfrm>
          <a:prstGeom prst="rect">
            <a:avLst/>
          </a:prstGeom>
        </p:spPr>
        <p:txBody>
          <a:bodyPr>
            <a:noAutofit/>
          </a:bodyPr>
          <a:p>
            <a:pPr marL="0" indent="0"/>
            <a:r>
              <a:rPr lang="en-US" altLang="zh-CN" sz="1600" b="0" i="0">
                <a:solidFill>
                  <a:srgbClr val="0F1115"/>
                </a:solidFill>
                <a:latin typeface="quote-cjk-patch"/>
                <a:ea typeface="quote-cjk-patch"/>
              </a:rPr>
              <a:t> </a:t>
            </a:r>
            <a:endParaRPr lang="en-US" altLang="zh-CN" sz="1600" b="0" i="0">
              <a:solidFill>
                <a:srgbClr val="0F1115"/>
              </a:solidFill>
              <a:latin typeface="quote-cjk-patch"/>
              <a:ea typeface="quote-cjk-patch"/>
            </a:endParaRPr>
          </a:p>
        </p:txBody>
      </p:sp>
      <p:pic>
        <p:nvPicPr>
          <p:cNvPr id="4" name="图片 3"/>
          <p:cNvPicPr>
            <a:picLocks noChangeAspect="1"/>
          </p:cNvPicPr>
          <p:nvPr/>
        </p:nvPicPr>
        <p:blipFill>
          <a:blip r:embed="rId1"/>
          <a:stretch>
            <a:fillRect/>
          </a:stretch>
        </p:blipFill>
        <p:spPr>
          <a:xfrm>
            <a:off x="5791200" y="1318260"/>
            <a:ext cx="6271895" cy="42214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1031875" y="365760"/>
            <a:ext cx="9277350" cy="521970"/>
          </a:xfrm>
          <a:prstGeom prst="rect">
            <a:avLst/>
          </a:prstGeom>
          <a:noFill/>
        </p:spPr>
        <p:txBody>
          <a:bodyPr wrap="square" lIns="91440" tIns="45720" rIns="91440" bIns="45720" rtlCol="0" anchor="t">
            <a:spAutoFit/>
          </a:bodyPr>
          <a:lstStyle/>
          <a:p>
            <a:pPr algn="l">
              <a:buClrTx/>
              <a:buSzTx/>
              <a:buFontTx/>
            </a:pPr>
            <a:r>
              <a:rPr lang="en-US" altLang="zh-CN" sz="2800">
                <a:sym typeface="+mn-ea"/>
              </a:rPr>
              <a:t>Overview of Prefabricated products </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endParaRPr>
          </a:p>
        </p:txBody>
      </p:sp>
      <p:sp>
        <p:nvSpPr>
          <p:cNvPr id="3" name="文本框 2"/>
          <p:cNvSpPr txBox="1"/>
          <p:nvPr/>
        </p:nvSpPr>
        <p:spPr>
          <a:xfrm>
            <a:off x="186055" y="1115695"/>
            <a:ext cx="5605145" cy="306705"/>
          </a:xfrm>
          <a:prstGeom prst="rect">
            <a:avLst/>
          </a:prstGeom>
          <a:noFill/>
        </p:spPr>
        <p:txBody>
          <a:bodyPr wrap="square" rtlCol="0">
            <a:spAutoFit/>
          </a:bodyPr>
          <a:p>
            <a:r>
              <a:rPr lang="en-US" altLang="zh-CN" sz="1400" b="1">
                <a:solidFill>
                  <a:schemeClr val="tx1"/>
                </a:solidFill>
              </a:rPr>
              <a:t>  Accelerating AIDC Delivery with Modular Solutions</a:t>
            </a:r>
            <a:endParaRPr lang="en-US" altLang="zh-CN" sz="1400" b="1">
              <a:solidFill>
                <a:schemeClr val="tx1"/>
              </a:solidFill>
            </a:endParaRPr>
          </a:p>
        </p:txBody>
      </p:sp>
      <p:sp>
        <p:nvSpPr>
          <p:cNvPr id="14" name="文本框 13"/>
          <p:cNvSpPr txBox="1"/>
          <p:nvPr/>
        </p:nvSpPr>
        <p:spPr>
          <a:xfrm>
            <a:off x="186055" y="1520190"/>
            <a:ext cx="6160770" cy="2461260"/>
          </a:xfrm>
          <a:prstGeom prst="rect">
            <a:avLst/>
          </a:prstGeom>
          <a:noFill/>
        </p:spPr>
        <p:txBody>
          <a:bodyPr wrap="square" rtlCol="0">
            <a:spAutoFit/>
          </a:bodyPr>
          <a:p>
            <a:r>
              <a:rPr lang="zh-CN" altLang="en-US" sz="1400"/>
              <a:t>🚀</a:t>
            </a:r>
            <a:r>
              <a:rPr lang="en-US" altLang="zh-CN" sz="1400"/>
              <a:t> Fast on-site deployment — Parallel prefab + civil works, delivery efficiency improved by 40% </a:t>
            </a:r>
            <a:endParaRPr lang="en-US" altLang="zh-CN" sz="1400"/>
          </a:p>
          <a:p>
            <a:endParaRPr lang="en-US" altLang="zh-CN" sz="1400"/>
          </a:p>
          <a:p>
            <a:r>
              <a:rPr lang="zh-CN" altLang="en-US" sz="1400"/>
              <a:t>🔒 </a:t>
            </a:r>
            <a:r>
              <a:rPr lang="en-US" altLang="zh-CN" sz="1400"/>
              <a:t>Stable &amp; Controllable Quality — Standardized workshop production</a:t>
            </a:r>
            <a:endParaRPr lang="en-US" altLang="zh-CN" sz="1400"/>
          </a:p>
          <a:p>
            <a:endParaRPr lang="en-US" altLang="zh-CN" sz="1400"/>
          </a:p>
          <a:p>
            <a:r>
              <a:rPr lang="zh-CN" altLang="en-US" sz="1400"/>
              <a:t>📈 </a:t>
            </a:r>
            <a:r>
              <a:rPr lang="en-US" altLang="zh-CN" sz="1400"/>
              <a:t>Flexible Deployment &amp; Expansion — Modular, scalable from small to large</a:t>
            </a:r>
            <a:endParaRPr lang="en-US" altLang="zh-CN" sz="1400"/>
          </a:p>
          <a:p>
            <a:endParaRPr lang="en-US" altLang="zh-CN" sz="1400"/>
          </a:p>
          <a:p>
            <a:r>
              <a:rPr lang="zh-CN" altLang="en-US" sz="1400"/>
              <a:t>🌱 </a:t>
            </a:r>
            <a:r>
              <a:rPr lang="en-US" altLang="zh-CN" sz="1400"/>
              <a:t>Green &amp; Low-Carbon — Minimal on-site work, aligned with green computing</a:t>
            </a:r>
            <a:endParaRPr lang="en-US" altLang="zh-CN" sz="1400"/>
          </a:p>
        </p:txBody>
      </p:sp>
      <p:sp>
        <p:nvSpPr>
          <p:cNvPr id="16" name="文本框 15"/>
          <p:cNvSpPr txBox="1"/>
          <p:nvPr/>
        </p:nvSpPr>
        <p:spPr>
          <a:xfrm>
            <a:off x="6031230" y="1630680"/>
            <a:ext cx="5386705" cy="1956435"/>
          </a:xfrm>
          <a:prstGeom prst="rect">
            <a:avLst/>
          </a:prstGeom>
        </p:spPr>
        <p:txBody>
          <a:bodyPr>
            <a:noAutofit/>
          </a:bodyPr>
          <a:p>
            <a:pPr marL="0" indent="0"/>
            <a:r>
              <a:rPr lang="en-US" altLang="zh-CN" sz="1600" b="0" i="0">
                <a:solidFill>
                  <a:srgbClr val="0F1115"/>
                </a:solidFill>
                <a:latin typeface="quote-cjk-patch"/>
                <a:ea typeface="quote-cjk-patch"/>
              </a:rPr>
              <a:t> </a:t>
            </a:r>
            <a:endParaRPr lang="en-US" altLang="zh-CN" sz="1600" b="0" i="0">
              <a:solidFill>
                <a:srgbClr val="0F1115"/>
              </a:solidFill>
              <a:latin typeface="quote-cjk-patch"/>
              <a:ea typeface="quote-cjk-patch"/>
            </a:endParaRPr>
          </a:p>
        </p:txBody>
      </p:sp>
      <p:graphicFrame>
        <p:nvGraphicFramePr>
          <p:cNvPr id="17" name="表格 16"/>
          <p:cNvGraphicFramePr/>
          <p:nvPr>
            <p:custDataLst>
              <p:tags r:id="rId1"/>
            </p:custDataLst>
          </p:nvPr>
        </p:nvGraphicFramePr>
        <p:xfrm>
          <a:off x="6479540" y="1115695"/>
          <a:ext cx="5387340" cy="2471420"/>
        </p:xfrm>
        <a:graphic>
          <a:graphicData uri="http://schemas.openxmlformats.org/drawingml/2006/table">
            <a:tbl>
              <a:tblPr/>
              <a:tblGrid>
                <a:gridCol w="1346835"/>
                <a:gridCol w="1346835"/>
                <a:gridCol w="1346835"/>
                <a:gridCol w="1346835"/>
              </a:tblGrid>
              <a:tr h="427990">
                <a:tc>
                  <a:txBody>
                    <a:bodyPr/>
                    <a:p>
                      <a:pPr algn="l">
                        <a:lnSpc>
                          <a:spcPts val="1500"/>
                        </a:lnSpc>
                        <a:buClrTx/>
                        <a:buSzTx/>
                        <a:buFontTx/>
                      </a:pPr>
                      <a:r>
                        <a:rPr lang="en-US" altLang="zh-CN" sz="1400" b="1" i="0"/>
                        <a:t>Application </a:t>
                      </a:r>
                      <a:endParaRPr lang="en-US" altLang="zh-CN" sz="1400" b="1" i="0"/>
                    </a:p>
                  </a:txBody>
                  <a:tcPr marL="0" marR="122237" marT="76517" marB="76517" anchor="ctr" anchorCtr="0">
                    <a:lnL>
                      <a:noFill/>
                    </a:lnL>
                    <a:lnR>
                      <a:noFill/>
                    </a:lnR>
                    <a:lnT w="9525" cap="flat" cmpd="sng">
                      <a:solidFill>
                        <a:srgbClr val="000000"/>
                      </a:solidFill>
                      <a:prstDash val="solid"/>
                      <a:headEnd type="none" w="med" len="med"/>
                      <a:tailEnd type="none" w="med" len="med"/>
                    </a:lnT>
                    <a:lnB>
                      <a:noFill/>
                    </a:lnB>
                    <a:noFill/>
                  </a:tcPr>
                </a:tc>
                <a:tc>
                  <a:txBody>
                    <a:bodyPr/>
                    <a:p>
                      <a:pPr algn="l">
                        <a:lnSpc>
                          <a:spcPts val="1500"/>
                        </a:lnSpc>
                        <a:buClrTx/>
                        <a:buSzTx/>
                        <a:buFontTx/>
                      </a:pPr>
                      <a:endParaRPr lang="en-US" altLang="zh-CN" sz="1400" b="1" i="0"/>
                    </a:p>
                  </a:txBody>
                  <a:tcPr marL="122237" marR="122237" marT="76517" marB="76517" anchor="ctr" anchorCtr="0">
                    <a:lnL>
                      <a:noFill/>
                    </a:lnL>
                    <a:lnR>
                      <a:noFill/>
                    </a:lnR>
                    <a:lnT w="9525" cap="flat" cmpd="sng">
                      <a:solidFill>
                        <a:srgbClr val="000000"/>
                      </a:solidFill>
                      <a:prstDash val="solid"/>
                      <a:headEnd type="none" w="med" len="med"/>
                      <a:tailEnd type="none" w="med" len="med"/>
                    </a:lnT>
                    <a:lnB>
                      <a:noFill/>
                    </a:lnB>
                    <a:noFill/>
                  </a:tcPr>
                </a:tc>
                <a:tc>
                  <a:txBody>
                    <a:bodyPr/>
                    <a:p>
                      <a:pPr algn="l">
                        <a:lnSpc>
                          <a:spcPts val="1500"/>
                        </a:lnSpc>
                      </a:pPr>
                      <a:endParaRPr sz="1100" b="0" i="0">
                        <a:solidFill>
                          <a:srgbClr val="0F1115"/>
                        </a:solidFill>
                        <a:latin typeface="quote-cjk-patch"/>
                        <a:ea typeface="quote-cjk-patch"/>
                      </a:endParaRPr>
                    </a:p>
                  </a:txBody>
                  <a:tcPr marL="122237" marR="122237" marT="76517" marB="76517" anchor="ctr" anchorCtr="0">
                    <a:lnL>
                      <a:noFill/>
                    </a:lnL>
                    <a:lnR>
                      <a:noFill/>
                    </a:lnR>
                    <a:lnT w="9525" cap="flat" cmpd="sng">
                      <a:solidFill>
                        <a:srgbClr val="000000"/>
                      </a:solidFill>
                      <a:prstDash val="solid"/>
                      <a:headEnd type="none" w="med" len="med"/>
                      <a:tailEnd type="none" w="med" len="med"/>
                    </a:lnT>
                    <a:lnB>
                      <a:noFill/>
                    </a:lnB>
                    <a:noFill/>
                  </a:tcPr>
                </a:tc>
                <a:tc>
                  <a:txBody>
                    <a:bodyPr/>
                    <a:p>
                      <a:pPr algn="l">
                        <a:lnSpc>
                          <a:spcPts val="1500"/>
                        </a:lnSpc>
                      </a:pPr>
                      <a:endParaRPr sz="1100" b="0" i="0">
                        <a:solidFill>
                          <a:srgbClr val="0F1115"/>
                        </a:solidFill>
                        <a:latin typeface="quote-cjk-patch"/>
                        <a:ea typeface="quote-cjk-patch"/>
                      </a:endParaRPr>
                    </a:p>
                  </a:txBody>
                  <a:tcPr marL="122237" marR="122237" marT="76517" marB="76517" anchor="ctr" anchorCtr="0">
                    <a:lnL>
                      <a:noFill/>
                    </a:lnL>
                    <a:lnR>
                      <a:noFill/>
                    </a:lnR>
                    <a:lnT w="9525" cap="flat" cmpd="sng">
                      <a:solidFill>
                        <a:srgbClr val="000000"/>
                      </a:solidFill>
                      <a:prstDash val="solid"/>
                      <a:headEnd type="none" w="med" len="med"/>
                      <a:tailEnd type="none" w="med" len="med"/>
                    </a:lnT>
                    <a:lnB>
                      <a:noFill/>
                    </a:lnB>
                    <a:noFill/>
                  </a:tcPr>
                </a:tc>
              </a:tr>
              <a:tr h="902970">
                <a:tc>
                  <a:txBody>
                    <a:bodyPr/>
                    <a:p>
                      <a:pPr>
                        <a:lnSpc>
                          <a:spcPts val="1500"/>
                        </a:lnSpc>
                      </a:pPr>
                      <a:r>
                        <a:rPr lang="en-US" altLang="zh-CN" sz="1400" b="0" i="0"/>
                        <a:t>🤖 AI Computing Clusters</a:t>
                      </a:r>
                      <a:endParaRPr lang="en-US" altLang="zh-CN" sz="1400" b="0" i="0"/>
                    </a:p>
                  </a:txBody>
                  <a:tcPr marL="0" marR="122237" marT="76517" marB="76517" anchor="ctr" anchorCtr="0">
                    <a:lnL>
                      <a:noFill/>
                    </a:lnL>
                    <a:lnR>
                      <a:noFill/>
                    </a:lnR>
                    <a:lnT>
                      <a:noFill/>
                    </a:lnT>
                    <a:lnB>
                      <a:noFill/>
                    </a:lnB>
                    <a:noFill/>
                  </a:tcPr>
                </a:tc>
                <a:tc>
                  <a:txBody>
                    <a:bodyPr/>
                    <a:p>
                      <a:pPr>
                        <a:lnSpc>
                          <a:spcPts val="1500"/>
                        </a:lnSpc>
                      </a:pPr>
                      <a:r>
                        <a:rPr lang="en-US" altLang="zh-CN" sz="1400" b="0" i="0"/>
                        <a:t>🏢 IDC Computing Campuses</a:t>
                      </a:r>
                      <a:endParaRPr lang="en-US" altLang="zh-CN" sz="1400" b="0" i="0"/>
                    </a:p>
                  </a:txBody>
                  <a:tcPr marL="122237" marR="122237" marT="76517" marB="76517" anchor="ctr" anchorCtr="0">
                    <a:lnL>
                      <a:noFill/>
                    </a:lnL>
                    <a:lnR>
                      <a:noFill/>
                    </a:lnR>
                    <a:lnT>
                      <a:noFill/>
                    </a:lnT>
                    <a:lnB>
                      <a:noFill/>
                    </a:lnB>
                    <a:noFill/>
                  </a:tcPr>
                </a:tc>
                <a:tc>
                  <a:txBody>
                    <a:bodyPr/>
                    <a:p>
                      <a:pPr>
                        <a:lnSpc>
                          <a:spcPts val="1500"/>
                        </a:lnSpc>
                      </a:pPr>
                      <a:r>
                        <a:rPr lang="en-US" altLang="zh-CN" sz="1400" b="0" i="0"/>
                        <a:t>📡 Edge Computing Nodes</a:t>
                      </a:r>
                      <a:endParaRPr lang="en-US" altLang="zh-CN" sz="1400" b="0" i="0"/>
                    </a:p>
                  </a:txBody>
                  <a:tcPr marL="122237" marR="122237" marT="76517" marB="76517" anchor="ctr" anchorCtr="0">
                    <a:lnL>
                      <a:noFill/>
                    </a:lnL>
                    <a:lnR>
                      <a:noFill/>
                    </a:lnR>
                    <a:lnT>
                      <a:noFill/>
                    </a:lnT>
                    <a:lnB>
                      <a:noFill/>
                    </a:lnB>
                    <a:noFill/>
                  </a:tcPr>
                </a:tc>
                <a:tc>
                  <a:txBody>
                    <a:bodyPr/>
                    <a:p>
                      <a:pPr>
                        <a:lnSpc>
                          <a:spcPts val="1500"/>
                        </a:lnSpc>
                      </a:pPr>
                      <a:r>
                        <a:rPr lang="en-US" altLang="zh-CN" sz="1400" b="0" i="0"/>
                        <a:t>🏛️ Government &amp; Smart City</a:t>
                      </a:r>
                      <a:endParaRPr lang="en-US" altLang="zh-CN" sz="1400" b="0" i="0"/>
                    </a:p>
                  </a:txBody>
                  <a:tcPr marL="122237" marR="0" marT="76517" marB="76517" anchor="ctr" anchorCtr="0">
                    <a:lnL>
                      <a:noFill/>
                    </a:lnL>
                    <a:lnR>
                      <a:noFill/>
                    </a:lnR>
                    <a:lnT>
                      <a:noFill/>
                    </a:lnT>
                    <a:lnB>
                      <a:noFill/>
                    </a:lnB>
                    <a:noFill/>
                  </a:tcPr>
                </a:tc>
              </a:tr>
              <a:tr h="1140460">
                <a:tc>
                  <a:txBody>
                    <a:bodyPr/>
                    <a:p>
                      <a:pPr>
                        <a:lnSpc>
                          <a:spcPts val="1500"/>
                        </a:lnSpc>
                      </a:pPr>
                      <a:r>
                        <a:rPr lang="en-US" altLang="zh-CN" sz="1400" b="0" i="0"/>
                        <a:t>🏦 Finance, Healthcare &amp; Education</a:t>
                      </a:r>
                      <a:endParaRPr lang="en-US" altLang="zh-CN" sz="1400" b="0" i="0"/>
                    </a:p>
                  </a:txBody>
                  <a:tcPr marL="0" marR="122237" marT="76517" marB="76517" anchor="ctr" anchorCtr="0">
                    <a:lnL>
                      <a:noFill/>
                    </a:lnL>
                    <a:lnR>
                      <a:noFill/>
                    </a:lnR>
                    <a:lnT>
                      <a:noFill/>
                    </a:lnT>
                    <a:lnB>
                      <a:noFill/>
                    </a:lnB>
                    <a:noFill/>
                  </a:tcPr>
                </a:tc>
                <a:tc>
                  <a:txBody>
                    <a:bodyPr/>
                    <a:p>
                      <a:pPr>
                        <a:lnSpc>
                          <a:spcPts val="1500"/>
                        </a:lnSpc>
                      </a:pPr>
                      <a:r>
                        <a:rPr lang="en-US" altLang="zh-CN" sz="1400" b="0" i="0"/>
                        <a:t>🔄 Legacy Data Center Upgrades</a:t>
                      </a:r>
                      <a:endParaRPr lang="en-US" altLang="zh-CN" sz="1400" b="0" i="0"/>
                    </a:p>
                  </a:txBody>
                  <a:tcPr marL="122237" marR="122237" marT="76517" marB="76517" anchor="ctr" anchorCtr="0">
                    <a:lnL>
                      <a:noFill/>
                    </a:lnL>
                    <a:lnR>
                      <a:noFill/>
                    </a:lnR>
                    <a:lnT>
                      <a:noFill/>
                    </a:lnT>
                    <a:lnB>
                      <a:noFill/>
                    </a:lnB>
                    <a:noFill/>
                  </a:tcPr>
                </a:tc>
                <a:tc>
                  <a:txBody>
                    <a:bodyPr/>
                    <a:p>
                      <a:pPr>
                        <a:lnSpc>
                          <a:spcPts val="1500"/>
                        </a:lnSpc>
                      </a:pPr>
                      <a:r>
                        <a:rPr lang="en-US" altLang="zh-CN" sz="1400" b="0" i="0"/>
                        <a:t>🚨 Emergency &amp; Disaster Recovery</a:t>
                      </a:r>
                      <a:endParaRPr lang="en-US" altLang="zh-CN" sz="1400" b="0" i="0"/>
                    </a:p>
                  </a:txBody>
                  <a:tcPr marL="122237" marR="122237" marT="76517" marB="76517" anchor="ctr" anchorCtr="0">
                    <a:lnL>
                      <a:noFill/>
                    </a:lnL>
                    <a:lnR>
                      <a:noFill/>
                    </a:lnR>
                    <a:lnT>
                      <a:noFill/>
                    </a:lnT>
                    <a:lnB>
                      <a:noFill/>
                    </a:lnB>
                    <a:noFill/>
                  </a:tcPr>
                </a:tc>
                <a:tc>
                  <a:txBody>
                    <a:bodyPr/>
                    <a:p>
                      <a:pPr>
                        <a:lnSpc>
                          <a:spcPts val="1500"/>
                        </a:lnSpc>
                      </a:pPr>
                      <a:r>
                        <a:rPr lang="en-US" altLang="zh-CN" sz="1400" b="0" i="0"/>
                        <a:t>⚡ Industrial &amp; Energy Outdoor Sites</a:t>
                      </a:r>
                      <a:endParaRPr lang="en-US" altLang="zh-CN" sz="1400" b="0" i="0"/>
                    </a:p>
                  </a:txBody>
                  <a:tcPr marL="122237" marR="0" marT="76517" marB="76517" anchor="ctr" anchorCtr="0">
                    <a:lnL>
                      <a:noFill/>
                    </a:lnL>
                    <a:lnR>
                      <a:noFill/>
                    </a:lnR>
                    <a:lnT>
                      <a:noFill/>
                    </a:lnT>
                    <a:lnB>
                      <a:noFill/>
                    </a:lnB>
                    <a:noFill/>
                  </a:tcPr>
                </a:tc>
              </a:tr>
            </a:tbl>
          </a:graphicData>
        </a:graphic>
      </p:graphicFrame>
      <p:pic>
        <p:nvPicPr>
          <p:cNvPr id="2" name="图片 1"/>
          <p:cNvPicPr>
            <a:picLocks noChangeAspect="1"/>
          </p:cNvPicPr>
          <p:nvPr/>
        </p:nvPicPr>
        <p:blipFill>
          <a:blip r:embed="rId2"/>
          <a:stretch>
            <a:fillRect/>
          </a:stretch>
        </p:blipFill>
        <p:spPr>
          <a:xfrm>
            <a:off x="104775" y="4079240"/>
            <a:ext cx="12192000" cy="27692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重要"/>
          <p:cNvPicPr>
            <a:picLocks noChangeAspect="1"/>
          </p:cNvPicPr>
          <p:nvPr/>
        </p:nvPicPr>
        <p:blipFill>
          <a:blip r:embed="rId1"/>
          <a:stretch>
            <a:fillRect/>
          </a:stretch>
        </p:blipFill>
        <p:spPr>
          <a:xfrm>
            <a:off x="1099185" y="1035685"/>
            <a:ext cx="9500870" cy="5562600"/>
          </a:xfrm>
          <a:prstGeom prst="rect">
            <a:avLst/>
          </a:prstGeom>
        </p:spPr>
      </p:pic>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Roboto Bk" pitchFamily="2" charset="0"/>
                <a:ea typeface="Roboto Bk" pitchFamily="2" charset="0"/>
                <a:cs typeface="Roboto" panose="02000000000000000000" charset="0"/>
                <a:sym typeface="+mn-lt"/>
              </a:rPr>
              <a:t>1</a:t>
            </a:r>
            <a:endParaRPr lang="zh-CN" altLang="en-US" sz="4000" dirty="0">
              <a:solidFill>
                <a:schemeClr val="bg1"/>
              </a:solidFill>
              <a:latin typeface="Roboto Bk" pitchFamily="2" charset="0"/>
              <a:cs typeface="Roboto" panose="02000000000000000000"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Roboto" panose="02000000000000000000" charset="0"/>
                <a:ea typeface="Roboto" panose="02000000000000000000" charset="0"/>
                <a:cs typeface="Roboto" panose="02000000000000000000" charset="0"/>
                <a:sym typeface="+mn-lt"/>
              </a:rPr>
              <a:t>Part</a:t>
            </a:r>
            <a:endParaRPr lang="zh-CN" altLang="en-US" sz="1600" dirty="0">
              <a:solidFill>
                <a:schemeClr val="bg1"/>
              </a:solidFill>
              <a:latin typeface="Roboto" panose="02000000000000000000" charset="0"/>
              <a:ea typeface="微软雅黑" panose="020B0503020204020204" pitchFamily="34" charset="-122"/>
              <a:cs typeface="Roboto" panose="02000000000000000000" charset="0"/>
              <a:sym typeface="+mn-lt"/>
            </a:endParaRPr>
          </a:p>
        </p:txBody>
      </p:sp>
      <p:sp>
        <p:nvSpPr>
          <p:cNvPr id="44" name="文本框 43"/>
          <p:cNvSpPr txBox="1"/>
          <p:nvPr/>
        </p:nvSpPr>
        <p:spPr>
          <a:xfrm>
            <a:off x="1031875" y="365760"/>
            <a:ext cx="9214485" cy="521970"/>
          </a:xfrm>
          <a:prstGeom prst="rect">
            <a:avLst/>
          </a:prstGeom>
          <a:noFill/>
        </p:spPr>
        <p:txBody>
          <a:bodyPr wrap="square" lIns="91440" tIns="45720" rIns="91440" bIns="45720" rtlCol="0" anchor="t">
            <a:spAutoFit/>
          </a:bodyPr>
          <a:lstStyle/>
          <a:p>
            <a:pPr algn="l">
              <a:buClrTx/>
              <a:buSzTx/>
              <a:buFontTx/>
            </a:pPr>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rPr>
              <a:t>Coolnet Full-Scenario Air-Cooled Solution</a:t>
            </a:r>
            <a:endParaRPr lang="zh-CN" altLang="en-US" sz="2800" dirty="0">
              <a:solidFill>
                <a:srgbClr val="0070C0"/>
              </a:solidFill>
              <a:latin typeface="思源黑体 CN Bold" panose="020B0800000000000000" pitchFamily="34" charset="-122"/>
              <a:ea typeface="思源黑体 CN Bold" panose="020B0800000000000000" pitchFamily="34" charset="-122"/>
              <a:cs typeface="+mn-ea"/>
            </a:endParaRPr>
          </a:p>
        </p:txBody>
      </p:sp>
      <p:sp>
        <p:nvSpPr>
          <p:cNvPr id="86" name="文本框 85"/>
          <p:cNvSpPr txBox="1"/>
          <p:nvPr>
            <p:custDataLst>
              <p:tags r:id="rId2"/>
            </p:custDataLst>
          </p:nvPr>
        </p:nvSpPr>
        <p:spPr>
          <a:xfrm>
            <a:off x="1099185" y="3909060"/>
            <a:ext cx="2332355" cy="107950"/>
          </a:xfrm>
          <a:prstGeom prst="rect">
            <a:avLst/>
          </a:prstGeom>
          <a:noFill/>
        </p:spPr>
        <p:txBody>
          <a:bodyPr wrap="square" rtlCol="0">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800" b="1" i="0" u="none" strike="noStrike" kern="0" cap="none" spc="0" normalizeH="0" baseline="0" noProof="0" dirty="0" smtClean="0">
              <a:ln>
                <a:noFill/>
              </a:ln>
              <a:solidFill>
                <a:srgbClr val="000000"/>
              </a:solidFill>
              <a:effectLst/>
              <a:uLnTx/>
              <a:uFillTx/>
              <a:latin typeface="微软雅黑" panose="020B0503020204020204" pitchFamily="34" charset="-122"/>
              <a:cs typeface="微软雅黑" panose="020B0503020204020204" pitchFamily="34" charset="-122"/>
              <a:sym typeface="+mn-ea"/>
            </a:endParaRPr>
          </a:p>
        </p:txBody>
      </p:sp>
      <p:sp>
        <p:nvSpPr>
          <p:cNvPr id="2" name="文本框 1"/>
          <p:cNvSpPr txBox="1"/>
          <p:nvPr/>
        </p:nvSpPr>
        <p:spPr>
          <a:xfrm>
            <a:off x="375920" y="2106930"/>
            <a:ext cx="3489325" cy="715010"/>
          </a:xfrm>
          <a:prstGeom prst="rect">
            <a:avLst/>
          </a:prstGeom>
          <a:noFill/>
        </p:spPr>
        <p:txBody>
          <a:bodyPr wrap="square" rtlCol="0">
            <a:noAutofit/>
          </a:bodyPr>
          <a:lstStyle/>
          <a:p>
            <a:pPr marL="0" marR="0" lvl="0" indent="0" algn="ctr" defTabSz="914400" eaLnBrk="1" fontAlgn="auto" latinLnBrk="0" hangingPunct="1">
              <a:lnSpc>
                <a:spcPct val="110000"/>
              </a:lnSpc>
              <a:spcBef>
                <a:spcPts val="0"/>
              </a:spcBef>
              <a:spcAft>
                <a:spcPts val="0"/>
              </a:spcAft>
              <a:buClrTx/>
              <a:buSzTx/>
              <a:buFontTx/>
              <a:buNone/>
              <a:defRPr/>
            </a:pP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Main IT Room</a:t>
            </a:r>
            <a:endParaRPr kumimoji="0" lang="zh-CN" altLang="en-US" sz="16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Refrigerant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pump</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modular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condenser</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In-row PAC</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Meta-Rack series</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Cabinet</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DC</a:t>
            </a:r>
            <a:endParaRPr kumimoji="0" lang="zh-CN" altLang="en-US" sz="16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endParaRPr lang="zh-CN" altLang="en-US" sz="1600" b="1" kern="0" noProof="0" dirty="0" smtClean="0">
              <a:ln>
                <a:noFill/>
              </a:ln>
              <a:effectLst/>
              <a:uLnTx/>
              <a:uFillTx/>
              <a:latin typeface="微软雅黑" panose="020B0503020204020204" pitchFamily="34" charset="-122"/>
              <a:cs typeface="微软雅黑" panose="020B0503020204020204" pitchFamily="34" charset="-122"/>
              <a:sym typeface="+mn-ea"/>
            </a:endParaRPr>
          </a:p>
        </p:txBody>
      </p:sp>
      <p:sp>
        <p:nvSpPr>
          <p:cNvPr id="9" name="文本框 8"/>
          <p:cNvSpPr txBox="1"/>
          <p:nvPr/>
        </p:nvSpPr>
        <p:spPr>
          <a:xfrm>
            <a:off x="1031240" y="5883275"/>
            <a:ext cx="4172585" cy="715010"/>
          </a:xfrm>
          <a:prstGeom prst="rect">
            <a:avLst/>
          </a:prstGeom>
          <a:noFill/>
        </p:spPr>
        <p:txBody>
          <a:bodyPr wrap="square" rtlCol="0">
            <a:noAutofit/>
          </a:bodyPr>
          <a:lstStyle/>
          <a:p>
            <a:pPr marL="0" marR="0" lvl="0" indent="0" algn="ctr" defTabSz="914400" eaLnBrk="1" fontAlgn="auto" latinLnBrk="0" hangingPunct="1">
              <a:lnSpc>
                <a:spcPct val="110000"/>
              </a:lnSpc>
              <a:spcBef>
                <a:spcPts val="0"/>
              </a:spcBef>
              <a:spcAft>
                <a:spcPts val="0"/>
              </a:spcAft>
              <a:buClrTx/>
              <a:buSzTx/>
              <a:buFontTx/>
              <a:buNone/>
              <a:defRPr/>
            </a:pP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Main IT Room</a:t>
            </a:r>
            <a:endParaRPr kumimoji="0" lang="zh-CN" altLang="en-US" sz="16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defRPr/>
            </a:pP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Multi-split </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Refrigerant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Unit</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Heat-pipe rear-door</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AC</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Single-row</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Sever Rack</a:t>
            </a:r>
            <a:endParaRPr lang="zh-CN" altLang="en-US" sz="1600" b="1" kern="0" noProof="0" dirty="0" smtClean="0">
              <a:ln>
                <a:noFill/>
              </a:ln>
              <a:effectLst/>
              <a:uLnTx/>
              <a:uFillTx/>
              <a:latin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7312025" y="1035685"/>
            <a:ext cx="5019675" cy="715010"/>
          </a:xfrm>
          <a:prstGeom prst="rect">
            <a:avLst/>
          </a:prstGeom>
          <a:noFill/>
        </p:spPr>
        <p:txBody>
          <a:bodyPr wrap="square" rtlCol="0">
            <a:noAutofit/>
          </a:bodyPr>
          <a:lstStyle/>
          <a:p>
            <a:pPr marL="0" marR="0" lvl="0" indent="0" algn="ctr" defTabSz="914400" eaLnBrk="1" fontAlgn="auto" latinLnBrk="0" hangingPunct="1">
              <a:lnSpc>
                <a:spcPct val="110000"/>
              </a:lnSpc>
              <a:spcBef>
                <a:spcPts val="0"/>
              </a:spcBef>
              <a:spcAft>
                <a:spcPts val="0"/>
              </a:spcAft>
              <a:buClrTx/>
              <a:buSzTx/>
              <a:buFontTx/>
              <a:buNone/>
              <a:defRPr/>
            </a:pP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Main IT Room</a:t>
            </a:r>
            <a:endParaRPr kumimoji="0" lang="zh-CN" altLang="en-US" sz="16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10000"/>
              </a:lnSpc>
              <a:spcBef>
                <a:spcPts val="0"/>
              </a:spcBef>
              <a:spcAft>
                <a:spcPts val="0"/>
              </a:spcAft>
              <a:buClrTx/>
              <a:buSzTx/>
              <a:buFontTx/>
              <a:buNone/>
              <a:defRPr/>
            </a:pP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Multi-split </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Refrigerant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 Unit</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Heat-pipe In-row AC</a:t>
            </a:r>
            <a:r>
              <a:rPr lang="en-US" altLang="zh-CN" sz="1600" b="1" kern="0" noProof="0" dirty="0" smtClean="0">
                <a:ln>
                  <a:noFill/>
                </a:ln>
                <a:effectLst/>
                <a:uLnTx/>
                <a:uFillTx/>
                <a:latin typeface="Arial" panose="020B0604020202020204" pitchFamily="34" charset="0"/>
                <a:cs typeface="Arial" panose="020B0604020202020204" pitchFamily="34" charset="0"/>
                <a:sym typeface="+mn-ea"/>
              </a:rPr>
              <a:t>+Meta-Row Series </a:t>
            </a:r>
            <a:r>
              <a:rPr lang="zh-CN" altLang="en-US" sz="1600" b="1" kern="0" noProof="0" dirty="0" smtClean="0">
                <a:ln>
                  <a:noFill/>
                </a:ln>
                <a:effectLst/>
                <a:uLnTx/>
                <a:uFillTx/>
                <a:latin typeface="Arial" panose="020B0604020202020204" pitchFamily="34" charset="0"/>
                <a:cs typeface="Arial" panose="020B0604020202020204" pitchFamily="34" charset="0"/>
                <a:sym typeface="+mn-ea"/>
              </a:rPr>
              <a:t>Modular Data Center</a:t>
            </a:r>
            <a:endParaRPr kumimoji="0" lang="zh-CN" altLang="en-US" sz="16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10000"/>
              </a:lnSpc>
              <a:spcBef>
                <a:spcPts val="0"/>
              </a:spcBef>
              <a:spcAft>
                <a:spcPts val="0"/>
              </a:spcAft>
              <a:buClrTx/>
              <a:buSzTx/>
              <a:buFontTx/>
              <a:buNone/>
              <a:defRPr/>
            </a:pPr>
            <a:endParaRPr kumimoji="0" lang="zh-CN" altLang="en-US" sz="16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p:txBody>
      </p:sp>
      <p:sp>
        <p:nvSpPr>
          <p:cNvPr id="8" name="文本框 7"/>
          <p:cNvSpPr txBox="1"/>
          <p:nvPr/>
        </p:nvSpPr>
        <p:spPr>
          <a:xfrm>
            <a:off x="5059045" y="1035685"/>
            <a:ext cx="1937385" cy="715010"/>
          </a:xfrm>
          <a:prstGeom prst="rect">
            <a:avLst/>
          </a:prstGeom>
          <a:noFill/>
        </p:spPr>
        <p:txBody>
          <a:bodyPr wrap="square" rtlCol="0">
            <a:noAutofit/>
          </a:bodyPr>
          <a:lstStyle/>
          <a:p>
            <a:pPr marL="0" marR="0" lvl="0" indent="0" algn="ctr" defTabSz="914400" eaLnBrk="1" fontAlgn="auto" latinLnBrk="0" hangingPunct="1">
              <a:lnSpc>
                <a:spcPct val="110000"/>
              </a:lnSpc>
              <a:spcBef>
                <a:spcPts val="0"/>
              </a:spcBef>
              <a:spcAft>
                <a:spcPts val="0"/>
              </a:spcAft>
              <a:buClrTx/>
              <a:buSzTx/>
              <a:buFontTx/>
              <a:buNone/>
              <a:defRPr/>
            </a:pPr>
            <a:r>
              <a:rPr kumimoji="0" lang="zh-CN" altLang="en-US"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电池</a:t>
            </a:r>
            <a:r>
              <a:rPr kumimoji="0" lang="zh-CN" altLang="en-US"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间</a:t>
            </a:r>
            <a:endParaRPr kumimoji="0" lang="zh-CN" altLang="en-US"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Cool-smart</a:t>
            </a:r>
            <a:r>
              <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系列</a:t>
            </a:r>
            <a:endPar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氟泵精密空调</a:t>
            </a:r>
            <a:endPar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endParaRPr lang="zh-CN" altLang="en-US" sz="1400" b="1" kern="0" noProof="0" dirty="0" smtClean="0">
              <a:ln>
                <a:noFill/>
              </a:ln>
              <a:effectLst/>
              <a:uLnTx/>
              <a:uFillTx/>
              <a:latin typeface="微软雅黑" panose="020B0503020204020204" pitchFamily="34" charset="-122"/>
              <a:cs typeface="微软雅黑" panose="020B0503020204020204" pitchFamily="34" charset="-122"/>
              <a:sym typeface="+mn-ea"/>
            </a:endParaRPr>
          </a:p>
        </p:txBody>
      </p:sp>
      <p:sp>
        <p:nvSpPr>
          <p:cNvPr id="10" name="文本框 9"/>
          <p:cNvSpPr txBox="1"/>
          <p:nvPr/>
        </p:nvSpPr>
        <p:spPr>
          <a:xfrm>
            <a:off x="8214360" y="4408805"/>
            <a:ext cx="2032635" cy="1092835"/>
          </a:xfrm>
          <a:prstGeom prst="rect">
            <a:avLst/>
          </a:prstGeom>
          <a:noFill/>
        </p:spPr>
        <p:txBody>
          <a:bodyPr wrap="square" rtlCol="0">
            <a:noAutofit/>
          </a:bodyPr>
          <a:lstStyle/>
          <a:p>
            <a:pPr marL="0" marR="0" lvl="0" indent="0" algn="ctr" defTabSz="914400" eaLnBrk="1" fontAlgn="auto" latinLnBrk="0" hangingPunct="1">
              <a:lnSpc>
                <a:spcPct val="110000"/>
              </a:lnSpc>
              <a:spcBef>
                <a:spcPts val="0"/>
              </a:spcBef>
              <a:spcAft>
                <a:spcPts val="0"/>
              </a:spcAft>
              <a:buClrTx/>
              <a:buSzTx/>
              <a:buFontTx/>
              <a:buNone/>
              <a:defRPr/>
            </a:pPr>
            <a:r>
              <a:rPr kumimoji="0" lang="zh-CN" altLang="en-US"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配电间</a:t>
            </a:r>
            <a:endParaRPr kumimoji="0" lang="zh-CN" altLang="en-US"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a:p>
            <a:pPr marL="0" marR="0" lvl="0" indent="0" algn="ctr" defTabSz="914400" eaLnBrk="1" fontAlgn="auto" latinLnBrk="0" hangingPunct="1">
              <a:lnSpc>
                <a:spcPct val="110000"/>
              </a:lnSpc>
              <a:spcBef>
                <a:spcPts val="0"/>
              </a:spcBef>
              <a:spcAft>
                <a:spcPts val="0"/>
              </a:spcAft>
              <a:buClrTx/>
              <a:buSzTx/>
              <a:buFontTx/>
              <a:buNone/>
              <a:defRPr/>
            </a:pPr>
            <a:r>
              <a:rPr kumimoji="0" lang="en-US" altLang="zh-CN"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Cybermaster</a:t>
            </a:r>
            <a:r>
              <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系列</a:t>
            </a:r>
            <a:endPar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a:p>
            <a:pPr marL="0" marR="0" lvl="0" indent="0" algn="ctr" defTabSz="914400" eaLnBrk="1" fontAlgn="auto" latinLnBrk="0" hangingPunct="1">
              <a:lnSpc>
                <a:spcPct val="11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rPr>
              <a:t>氟泵房间精密空调</a:t>
            </a:r>
            <a:endParaRPr kumimoji="0" lang="zh-CN" altLang="en-US" sz="1400" b="1" i="0" u="none" strike="noStrike" kern="0" cap="none" spc="0" normalizeH="0" baseline="0" noProof="0" dirty="0" smtClean="0">
              <a:ln>
                <a:noFill/>
              </a:ln>
              <a:solidFill>
                <a:schemeClr val="tx1"/>
              </a:solidFill>
              <a:effectLst/>
              <a:uLnTx/>
              <a:uFillTx/>
              <a:latin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2</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0" name="TextBox 32"/>
          <p:cNvSpPr txBox="1">
            <a:spLocks noChangeArrowheads="1"/>
          </p:cNvSpPr>
          <p:nvPr/>
        </p:nvSpPr>
        <p:spPr bwMode="auto">
          <a:xfrm>
            <a:off x="147320" y="5647055"/>
            <a:ext cx="5737860" cy="694690"/>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Coolnet single-rack and multi-rack solutions, equipped with fluorine pump free cooling in-row air conditioners</a:t>
            </a:r>
            <a:endParaRPr lang="en-US" altLang="zh-CN" sz="1400" dirty="0">
              <a:latin typeface="Arial" panose="020B0604020202020204" pitchFamily="34" charset="0"/>
              <a:cs typeface="Arial" panose="020B0604020202020204" pitchFamily="34" charset="0"/>
            </a:endParaRPr>
          </a:p>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Load for single rack</a:t>
            </a:r>
            <a:r>
              <a:rPr lang="zh-CN" altLang="en-US" sz="1400" dirty="0">
                <a:latin typeface="Arial" panose="020B0604020202020204" pitchFamily="34" charset="0"/>
                <a:cs typeface="Arial" panose="020B0604020202020204" pitchFamily="34" charset="0"/>
              </a:rPr>
              <a:t>≤</a:t>
            </a:r>
            <a:r>
              <a:rPr lang="en-US" altLang="zh-CN" sz="1400" dirty="0">
                <a:latin typeface="Arial" panose="020B0604020202020204" pitchFamily="34" charset="0"/>
                <a:cs typeface="Arial" panose="020B0604020202020204" pitchFamily="34" charset="0"/>
              </a:rPr>
              <a:t>15kW</a:t>
            </a:r>
            <a:endParaRPr lang="en-US" altLang="zh-CN" sz="1400" dirty="0">
              <a:latin typeface="Arial" panose="020B0604020202020204" pitchFamily="34" charset="0"/>
              <a:cs typeface="Arial" panose="020B0604020202020204" pitchFamily="34" charset="0"/>
            </a:endParaRPr>
          </a:p>
          <a:p>
            <a:pPr algn="ctr" eaLnBrk="1" hangingPunct="1">
              <a:lnSpc>
                <a:spcPct val="100000"/>
              </a:lnSpc>
              <a:spcBef>
                <a:spcPct val="0"/>
              </a:spcBef>
              <a:buNone/>
            </a:pPr>
            <a:endParaRPr lang="en-US" altLang="zh-CN" sz="1800" dirty="0">
              <a:latin typeface="Arial" panose="020B0604020202020204" pitchFamily="34" charset="0"/>
              <a:cs typeface="Arial" panose="020B0604020202020204" pitchFamily="34" charset="0"/>
            </a:endParaRPr>
          </a:p>
          <a:p>
            <a:pPr algn="ctr" eaLnBrk="1" hangingPunct="1">
              <a:lnSpc>
                <a:spcPct val="100000"/>
              </a:lnSpc>
              <a:spcBef>
                <a:spcPct val="0"/>
              </a:spcBef>
              <a:buNone/>
            </a:pPr>
            <a:endParaRPr lang="en-US" altLang="zh-CN" sz="1800" dirty="0">
              <a:latin typeface="Arial" panose="020B0604020202020204" pitchFamily="34" charset="0"/>
              <a:cs typeface="Arial" panose="020B0604020202020204" pitchFamily="34" charset="0"/>
            </a:endParaRPr>
          </a:p>
        </p:txBody>
      </p:sp>
      <p:sp>
        <p:nvSpPr>
          <p:cNvPr id="44" name="文本框 43"/>
          <p:cNvSpPr txBox="1"/>
          <p:nvPr/>
        </p:nvSpPr>
        <p:spPr>
          <a:xfrm>
            <a:off x="1031875" y="365760"/>
            <a:ext cx="6493510" cy="521970"/>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Edge Coumpting</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graphicFrame>
        <p:nvGraphicFramePr>
          <p:cNvPr id="3" name="表格 2"/>
          <p:cNvGraphicFramePr/>
          <p:nvPr>
            <p:custDataLst>
              <p:tags r:id="rId2"/>
            </p:custDataLst>
          </p:nvPr>
        </p:nvGraphicFramePr>
        <p:xfrm>
          <a:off x="5885180" y="1307465"/>
          <a:ext cx="6094730" cy="2060575"/>
        </p:xfrm>
        <a:graphic>
          <a:graphicData uri="http://schemas.openxmlformats.org/drawingml/2006/table">
            <a:tbl>
              <a:tblPr firstRow="1" bandRow="1">
                <a:tableStyleId>{F16A951A-6DE4-4F94-B496-C7397E10B88D}</a:tableStyleId>
              </a:tblPr>
              <a:tblGrid>
                <a:gridCol w="1049655"/>
                <a:gridCol w="1195705"/>
                <a:gridCol w="717550"/>
                <a:gridCol w="951230"/>
                <a:gridCol w="993140"/>
                <a:gridCol w="1187450"/>
              </a:tblGrid>
              <a:tr h="412115">
                <a:tc gridSpan="6">
                  <a:txBody>
                    <a:bodyPr/>
                    <a:p>
                      <a:pPr indent="0" algn="ctr">
                        <a:buNone/>
                      </a:pPr>
                      <a:r>
                        <a:rPr lang="en-US" altLang="zh-CN" sz="1400">
                          <a:latin typeface="Arial" panose="020B0604020202020204" pitchFamily="34" charset="0"/>
                          <a:cs typeface="Arial" panose="020B0604020202020204" pitchFamily="34" charset="0"/>
                        </a:rPr>
                        <a:t>MetaRack Solutions</a:t>
                      </a:r>
                      <a:endParaRPr lang="en-US" altLang="zh-CN" sz="14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c hMerge="1">
                  <a:tcPr/>
                </a:tc>
                <a:tc hMerge="1">
                  <a:tcPr/>
                </a:tc>
                <a:tc hMerge="1">
                  <a:tcPr/>
                </a:tc>
                <a:tc hMerge="1">
                  <a:tcPr/>
                </a:tc>
              </a:tr>
              <a:tr h="412115">
                <a:tc>
                  <a:txBody>
                    <a:bodyPr/>
                    <a:p>
                      <a:pPr algn="ctr">
                        <a:buClrTx/>
                        <a:buSzTx/>
                        <a:buFontTx/>
                        <a:buNone/>
                      </a:pPr>
                      <a:r>
                        <a:rPr lang="en-US" altLang="zh-CN" sz="1000">
                          <a:latin typeface="Arial" panose="020B0604020202020204" pitchFamily="34" charset="0"/>
                          <a:cs typeface="Arial" panose="020B0604020202020204" pitchFamily="34" charset="0"/>
                        </a:rPr>
                        <a:t>Rack configuration</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Rack heat load</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Rack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Total heat load</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r>
              <a:tr h="412115">
                <a:tc>
                  <a:txBody>
                    <a:bodyPr/>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10KW</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5 pcs</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50KW</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r>
              <a:tr h="412115">
                <a:tc>
                  <a:txBody>
                    <a:bodyPr/>
                    <a:p>
                      <a:pPr indent="0" algn="ctr">
                        <a:buNone/>
                      </a:pPr>
                      <a:r>
                        <a:rPr lang="en-US" altLang="zh-CN" sz="1000">
                          <a:latin typeface="Arial" panose="020B0604020202020204" pitchFamily="34" charset="0"/>
                          <a:cs typeface="Arial" panose="020B0604020202020204" pitchFamily="34" charset="0"/>
                        </a:rPr>
                        <a:t>Cooling configuration</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PAC model</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PAC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Redundancy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en-US" altLang="zh-CN" sz="1000">
                          <a:latin typeface="Arial" panose="020B0604020202020204" pitchFamily="34" charset="0"/>
                          <a:cs typeface="Arial" panose="020B0604020202020204" pitchFamily="34" charset="0"/>
                        </a:rPr>
                        <a:t>Energy-saving method</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412115">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CLA</a:t>
                      </a:r>
                      <a:r>
                        <a:rPr lang="en-US" sz="1000">
                          <a:latin typeface="Arial" panose="020B0604020202020204" pitchFamily="34" charset="0"/>
                          <a:cs typeface="Arial" panose="020B0604020202020204" pitchFamily="34" charset="0"/>
                        </a:rPr>
                        <a:t>050F</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2</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1+1</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en-US" altLang="zh-CN" sz="1000">
                          <a:latin typeface="Arial" panose="020B0604020202020204" pitchFamily="34" charset="0"/>
                          <a:cs typeface="Arial" panose="020B0604020202020204" pitchFamily="34" charset="0"/>
                        </a:rPr>
                        <a:t>Fluorine pump free cooling</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bl>
          </a:graphicData>
        </a:graphic>
      </p:graphicFrame>
      <p:pic>
        <p:nvPicPr>
          <p:cNvPr id="5" name="图片 4"/>
          <p:cNvPicPr>
            <a:picLocks noChangeAspect="1"/>
          </p:cNvPicPr>
          <p:nvPr/>
        </p:nvPicPr>
        <p:blipFill>
          <a:blip r:embed="rId3"/>
          <a:stretch>
            <a:fillRect/>
          </a:stretch>
        </p:blipFill>
        <p:spPr>
          <a:xfrm>
            <a:off x="480060" y="1917700"/>
            <a:ext cx="4519930" cy="3206115"/>
          </a:xfrm>
          <a:prstGeom prst="rect">
            <a:avLst/>
          </a:prstGeom>
        </p:spPr>
      </p:pic>
      <p:sp>
        <p:nvSpPr>
          <p:cNvPr id="2" name="文本框 1"/>
          <p:cNvSpPr txBox="1"/>
          <p:nvPr/>
        </p:nvSpPr>
        <p:spPr>
          <a:xfrm>
            <a:off x="5885180" y="3366135"/>
            <a:ext cx="6038215" cy="2786380"/>
          </a:xfrm>
          <a:prstGeom prst="rect">
            <a:avLst/>
          </a:prstGeom>
        </p:spPr>
        <p:txBody>
          <a:bodyPr>
            <a:noAutofit/>
          </a:bodyPr>
          <a:p>
            <a:endParaRPr lang="en-US" altLang="zh-CN" sz="1600"/>
          </a:p>
          <a:p>
            <a:endParaRPr lang="en-US" altLang="zh-CN" sz="1600"/>
          </a:p>
          <a:p>
            <a:r>
              <a:rPr lang="en-US" altLang="zh-CN" sz="1600"/>
              <a:t>The Meta-Rack Series is a single-row, all-in-one micro data center that combines rack infrastructure, power supply and distribution, precision cooling, environmental monitoring and management, and fire protection in one highly modular, fully integrated enclosure. Purpose-built for edge computing and branch sites, it delivers enterprise-grade reliability in a compact footprint — deployable in days, not months.</a:t>
            </a:r>
            <a:endParaRPr lang="en-US" altLang="zh-CN" sz="1600"/>
          </a:p>
        </p:txBody>
      </p:sp>
      <p:sp>
        <p:nvSpPr>
          <p:cNvPr id="4" name="文本框 3"/>
          <p:cNvSpPr txBox="1"/>
          <p:nvPr/>
        </p:nvSpPr>
        <p:spPr>
          <a:xfrm>
            <a:off x="147320" y="1152525"/>
            <a:ext cx="5583555" cy="368300"/>
          </a:xfrm>
          <a:prstGeom prst="rect">
            <a:avLst/>
          </a:prstGeom>
          <a:noFill/>
        </p:spPr>
        <p:txBody>
          <a:bodyPr wrap="square" rtlCol="0">
            <a:spAutoFit/>
          </a:bodyPr>
          <a:p>
            <a:r>
              <a:rPr lang="en-US" altLang="zh-CN"/>
              <a:t>Meta-Rack Series Single-Row Micro Data Center</a:t>
            </a:r>
            <a:endParaRPr lang="en-US" altLang="zh-CN"/>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3</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0" name="TextBox 32"/>
          <p:cNvSpPr txBox="1">
            <a:spLocks noChangeArrowheads="1"/>
          </p:cNvSpPr>
          <p:nvPr/>
        </p:nvSpPr>
        <p:spPr bwMode="auto">
          <a:xfrm>
            <a:off x="147320" y="5862320"/>
            <a:ext cx="5737860" cy="694690"/>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Coolnet Computing  Pod Solution, adopt enclosed Cold &amp; Hot Aisle Containment. </a:t>
            </a:r>
            <a:endParaRPr lang="en-US" altLang="zh-CN" sz="1400" dirty="0">
              <a:latin typeface="Arial" panose="020B0604020202020204" pitchFamily="34" charset="0"/>
              <a:cs typeface="Arial" panose="020B0604020202020204" pitchFamily="34" charset="0"/>
            </a:endParaRPr>
          </a:p>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Load for single rack</a:t>
            </a:r>
            <a:r>
              <a:rPr lang="zh-CN" altLang="en-US" sz="1400" dirty="0">
                <a:latin typeface="Arial" panose="020B0604020202020204" pitchFamily="34" charset="0"/>
                <a:cs typeface="Arial" panose="020B0604020202020204" pitchFamily="34" charset="0"/>
              </a:rPr>
              <a:t>≤</a:t>
            </a:r>
            <a:r>
              <a:rPr lang="en-US" altLang="zh-CN" sz="1400" dirty="0">
                <a:latin typeface="Arial" panose="020B0604020202020204" pitchFamily="34" charset="0"/>
                <a:cs typeface="Arial" panose="020B0604020202020204" pitchFamily="34" charset="0"/>
              </a:rPr>
              <a:t>30kW</a:t>
            </a:r>
            <a:endParaRPr lang="en-US" altLang="zh-CN" sz="1400" dirty="0">
              <a:latin typeface="Arial" panose="020B0604020202020204" pitchFamily="34" charset="0"/>
              <a:cs typeface="Arial" panose="020B0604020202020204" pitchFamily="34" charset="0"/>
            </a:endParaRPr>
          </a:p>
          <a:p>
            <a:pPr algn="ctr" eaLnBrk="1" hangingPunct="1">
              <a:lnSpc>
                <a:spcPct val="100000"/>
              </a:lnSpc>
              <a:spcBef>
                <a:spcPct val="0"/>
              </a:spcBef>
              <a:buNone/>
            </a:pPr>
            <a:endParaRPr lang="en-US" altLang="zh-CN" sz="1400" dirty="0">
              <a:latin typeface="Arial" panose="020B0604020202020204" pitchFamily="34" charset="0"/>
              <a:cs typeface="Arial" panose="020B0604020202020204" pitchFamily="34" charset="0"/>
            </a:endParaRPr>
          </a:p>
        </p:txBody>
      </p:sp>
      <p:sp>
        <p:nvSpPr>
          <p:cNvPr id="44" name="文本框 43"/>
          <p:cNvSpPr txBox="1"/>
          <p:nvPr/>
        </p:nvSpPr>
        <p:spPr>
          <a:xfrm>
            <a:off x="1031875" y="365760"/>
            <a:ext cx="6493510" cy="521970"/>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AI  computing Pod </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pic>
        <p:nvPicPr>
          <p:cNvPr id="2" name="图片 1" descr="P4"/>
          <p:cNvPicPr>
            <a:picLocks noChangeAspect="1"/>
          </p:cNvPicPr>
          <p:nvPr/>
        </p:nvPicPr>
        <p:blipFill>
          <a:blip r:embed="rId2"/>
          <a:stretch>
            <a:fillRect/>
          </a:stretch>
        </p:blipFill>
        <p:spPr>
          <a:xfrm>
            <a:off x="267335" y="2529205"/>
            <a:ext cx="5510100" cy="3240000"/>
          </a:xfrm>
          <a:prstGeom prst="rect">
            <a:avLst/>
          </a:prstGeom>
        </p:spPr>
      </p:pic>
      <p:sp>
        <p:nvSpPr>
          <p:cNvPr id="3" name="文本框 2"/>
          <p:cNvSpPr txBox="1"/>
          <p:nvPr/>
        </p:nvSpPr>
        <p:spPr>
          <a:xfrm>
            <a:off x="6172835" y="2594610"/>
            <a:ext cx="6020435" cy="836930"/>
          </a:xfrm>
          <a:prstGeom prst="rect">
            <a:avLst/>
          </a:prstGeom>
          <a:noFill/>
        </p:spPr>
        <p:txBody>
          <a:bodyPr wrap="square">
            <a:noAutofit/>
          </a:bodyPr>
          <a:lstStyle/>
          <a:p>
            <a:pPr indent="0" algn="l">
              <a:lnSpc>
                <a:spcPct val="150000"/>
              </a:lnSpc>
              <a:buFont typeface="+mj-lt"/>
              <a:buNone/>
            </a:pPr>
            <a:r>
              <a:rPr lang="en-US" altLang="zh-CN" sz="1000" b="1" dirty="0">
                <a:solidFill>
                  <a:srgbClr val="000000"/>
                </a:solidFill>
                <a:effectLst/>
                <a:latin typeface="Arial" panose="020B0604020202020204" pitchFamily="34" charset="0"/>
                <a:cs typeface="Arial" panose="020B0604020202020204" pitchFamily="34" charset="0"/>
                <a:sym typeface="+mn-ea"/>
              </a:rPr>
              <a:t>Temperature Cloud Map:</a:t>
            </a:r>
            <a:endParaRPr lang="en-US" altLang="zh-CN" sz="1000" b="1" dirty="0">
              <a:solidFill>
                <a:srgbClr val="000000"/>
              </a:solidFill>
              <a:effectLst/>
              <a:latin typeface="Arial" panose="020B0604020202020204" pitchFamily="34" charset="0"/>
              <a:cs typeface="Arial" panose="020B0604020202020204" pitchFamily="34" charset="0"/>
              <a:sym typeface="+mn-ea"/>
            </a:endParaRPr>
          </a:p>
          <a:p>
            <a:pPr indent="0" algn="l">
              <a:lnSpc>
                <a:spcPct val="150000"/>
              </a:lnSpc>
              <a:buFont typeface="+mj-lt"/>
              <a:buNone/>
            </a:pPr>
            <a:r>
              <a:rPr lang="en-US" altLang="zh-CN" sz="1000" dirty="0">
                <a:solidFill>
                  <a:srgbClr val="000000"/>
                </a:solidFill>
                <a:effectLst/>
                <a:latin typeface="Arial" panose="020B0604020202020204" pitchFamily="34" charset="0"/>
                <a:cs typeface="Arial" panose="020B0604020202020204" pitchFamily="34" charset="0"/>
                <a:sym typeface="+mn-ea"/>
              </a:rPr>
              <a:t>a. Cold aisle (rack intake side) shown in green/blue: lower temperature, stable cold-air supply.</a:t>
            </a:r>
            <a:endParaRPr lang="en-US" altLang="zh-CN" sz="1000" dirty="0">
              <a:solidFill>
                <a:srgbClr val="000000"/>
              </a:solidFill>
              <a:effectLst/>
              <a:latin typeface="Arial" panose="020B0604020202020204" pitchFamily="34" charset="0"/>
              <a:cs typeface="Arial" panose="020B0604020202020204" pitchFamily="34" charset="0"/>
              <a:sym typeface="+mn-ea"/>
            </a:endParaRPr>
          </a:p>
          <a:p>
            <a:pPr indent="0" algn="l">
              <a:lnSpc>
                <a:spcPct val="150000"/>
              </a:lnSpc>
              <a:buFont typeface="+mj-lt"/>
              <a:buNone/>
            </a:pPr>
            <a:r>
              <a:rPr lang="en-US" altLang="zh-CN" sz="1000" dirty="0">
                <a:solidFill>
                  <a:srgbClr val="000000"/>
                </a:solidFill>
                <a:effectLst/>
                <a:latin typeface="Arial" panose="020B0604020202020204" pitchFamily="34" charset="0"/>
                <a:cs typeface="Arial" panose="020B0604020202020204" pitchFamily="34" charset="0"/>
                <a:sym typeface="+mn-ea"/>
              </a:rPr>
              <a:t>b. Hot aisle (rack exhaust side) shown in red/orange: hot air effectively contained, no cold/hot mixing, clear and efficient heat dissipation path.</a:t>
            </a:r>
            <a:endParaRPr lang="en-US" altLang="zh-CN" sz="1000" dirty="0">
              <a:solidFill>
                <a:srgbClr val="000000"/>
              </a:solidFill>
              <a:effectLst/>
              <a:latin typeface="Arial" panose="020B0604020202020204" pitchFamily="34" charset="0"/>
              <a:cs typeface="Arial" panose="020B0604020202020204" pitchFamily="34" charset="0"/>
              <a:sym typeface="+mn-ea"/>
            </a:endParaRPr>
          </a:p>
        </p:txBody>
      </p:sp>
      <p:pic>
        <p:nvPicPr>
          <p:cNvPr id="4" name="图片 3"/>
          <p:cNvPicPr/>
          <p:nvPr/>
        </p:nvPicPr>
        <p:blipFill>
          <a:blip r:embed="rId3"/>
          <a:srcRect l="3751" t="9782" r="3786" b="9564"/>
          <a:stretch>
            <a:fillRect/>
          </a:stretch>
        </p:blipFill>
        <p:spPr>
          <a:xfrm>
            <a:off x="6245860" y="3561080"/>
            <a:ext cx="5400000" cy="1408430"/>
          </a:xfrm>
          <a:prstGeom prst="rect">
            <a:avLst/>
          </a:prstGeom>
        </p:spPr>
      </p:pic>
      <p:sp>
        <p:nvSpPr>
          <p:cNvPr id="5" name="文本框 4"/>
          <p:cNvSpPr txBox="1"/>
          <p:nvPr/>
        </p:nvSpPr>
        <p:spPr>
          <a:xfrm>
            <a:off x="86360" y="887730"/>
            <a:ext cx="6009005" cy="1938020"/>
          </a:xfrm>
          <a:prstGeom prst="rect">
            <a:avLst/>
          </a:prstGeom>
          <a:noFill/>
        </p:spPr>
        <p:txBody>
          <a:bodyPr wrap="square">
            <a:spAutoFit/>
          </a:bodyPr>
          <a:lstStyle/>
          <a:p>
            <a:pPr algn="l">
              <a:lnSpc>
                <a:spcPts val="1800"/>
              </a:lnSpc>
              <a:buNone/>
            </a:pPr>
            <a:r>
              <a:rPr lang="en-US" altLang="zh-CN" sz="900" b="1" dirty="0">
                <a:solidFill>
                  <a:srgbClr val="000000"/>
                </a:solidFill>
                <a:effectLst/>
                <a:latin typeface="Arial" panose="020B0604020202020204" pitchFamily="34" charset="0"/>
                <a:cs typeface="Arial" panose="020B0604020202020204" pitchFamily="34" charset="0"/>
              </a:rPr>
              <a:t>Core solution description:</a:t>
            </a:r>
            <a:endParaRPr lang="zh-CN" altLang="en-US" sz="900" b="1" dirty="0">
              <a:solidFill>
                <a:srgbClr val="000000"/>
              </a:solidFill>
              <a:effectLst/>
              <a:latin typeface="Arial" panose="020B0604020202020204" pitchFamily="34" charset="0"/>
              <a:cs typeface="Arial" panose="020B0604020202020204" pitchFamily="34" charset="0"/>
            </a:endParaRPr>
          </a:p>
          <a:p>
            <a:pPr algn="l">
              <a:lnSpc>
                <a:spcPts val="1800"/>
              </a:lnSpc>
              <a:buNone/>
            </a:pPr>
            <a:r>
              <a:rPr lang="en-US" altLang="zh-CN" sz="900" dirty="0">
                <a:solidFill>
                  <a:srgbClr val="000000"/>
                </a:solidFill>
                <a:effectLst/>
                <a:latin typeface="Arial" panose="020B0604020202020204" pitchFamily="34" charset="0"/>
                <a:cs typeface="Arial" panose="020B0604020202020204" pitchFamily="34" charset="0"/>
              </a:rPr>
              <a:t>Adopting a fully enclosed hot/cold aisle containment airflow design, the core objective is to minimize cooling waste and enhance server heat dissipation efficiency through airflow containment technology.</a:t>
            </a:r>
            <a:endParaRPr lang="en-US" altLang="zh-CN" sz="900" dirty="0">
              <a:solidFill>
                <a:srgbClr val="000000"/>
              </a:solidFill>
              <a:effectLst/>
              <a:latin typeface="Arial" panose="020B0604020202020204" pitchFamily="34" charset="0"/>
              <a:cs typeface="Arial" panose="020B0604020202020204" pitchFamily="34" charset="0"/>
            </a:endParaRPr>
          </a:p>
          <a:p>
            <a:pPr algn="l">
              <a:lnSpc>
                <a:spcPts val="1800"/>
              </a:lnSpc>
              <a:buNone/>
            </a:pPr>
            <a:r>
              <a:rPr lang="en-US" altLang="zh-CN" sz="900" b="1" dirty="0">
                <a:solidFill>
                  <a:srgbClr val="000000"/>
                </a:solidFill>
                <a:effectLst/>
                <a:latin typeface="Arial" panose="020B0604020202020204" pitchFamily="34" charset="0"/>
                <a:cs typeface="Arial" panose="020B0604020202020204" pitchFamily="34" charset="0"/>
              </a:rPr>
              <a:t>Cold-aisle containment: </a:t>
            </a:r>
            <a:r>
              <a:rPr lang="en-US" altLang="zh-CN" sz="900" dirty="0">
                <a:solidFill>
                  <a:srgbClr val="000000"/>
                </a:solidFill>
                <a:effectLst/>
                <a:latin typeface="Arial" panose="020B0604020202020204" pitchFamily="34" charset="0"/>
                <a:cs typeface="Arial" panose="020B0604020202020204" pitchFamily="34" charset="0"/>
              </a:rPr>
              <a:t>Encloses the cold airflow at the server rack's air intake side to prevent cold air from dispersing or mixing with hot air, ensuring that the air drawn into the servers remains consistently cool;</a:t>
            </a:r>
            <a:endParaRPr lang="en-US" altLang="zh-CN" sz="900" dirty="0">
              <a:solidFill>
                <a:srgbClr val="000000"/>
              </a:solidFill>
              <a:effectLst/>
              <a:latin typeface="Arial" panose="020B0604020202020204" pitchFamily="34" charset="0"/>
              <a:cs typeface="Arial" panose="020B0604020202020204" pitchFamily="34" charset="0"/>
            </a:endParaRPr>
          </a:p>
          <a:p>
            <a:pPr algn="l">
              <a:lnSpc>
                <a:spcPts val="1800"/>
              </a:lnSpc>
              <a:buNone/>
            </a:pPr>
            <a:r>
              <a:rPr lang="en-US" altLang="zh-CN" sz="900" b="1" dirty="0">
                <a:solidFill>
                  <a:srgbClr val="000000"/>
                </a:solidFill>
                <a:effectLst/>
                <a:latin typeface="Arial" panose="020B0604020202020204" pitchFamily="34" charset="0"/>
                <a:cs typeface="Arial" panose="020B0604020202020204" pitchFamily="34" charset="0"/>
              </a:rPr>
              <a:t>Hot-aisle containment:</a:t>
            </a:r>
            <a:r>
              <a:rPr lang="en-US" altLang="zh-CN" sz="900" dirty="0">
                <a:solidFill>
                  <a:srgbClr val="000000"/>
                </a:solidFill>
                <a:effectLst/>
                <a:latin typeface="Arial" panose="020B0604020202020204" pitchFamily="34" charset="0"/>
                <a:cs typeface="Arial" panose="020B0604020202020204" pitchFamily="34" charset="0"/>
              </a:rPr>
              <a:t> Encloses the hot airflow at the server rack's exhaust side to prevent hot air from recirculating into the cold aisle, while facilitating the centralized collection and routing of hot air to air conditioning units for cooling.</a:t>
            </a:r>
            <a:endParaRPr lang="en-US" altLang="zh-CN" sz="900" dirty="0">
              <a:solidFill>
                <a:srgbClr val="000000"/>
              </a:solidFill>
              <a:effectLst/>
              <a:latin typeface="Arial" panose="020B0604020202020204" pitchFamily="34" charset="0"/>
              <a:cs typeface="Arial" panose="020B0604020202020204" pitchFamily="34" charset="0"/>
            </a:endParaRPr>
          </a:p>
        </p:txBody>
      </p:sp>
      <p:graphicFrame>
        <p:nvGraphicFramePr>
          <p:cNvPr id="8" name="表格 7"/>
          <p:cNvGraphicFramePr/>
          <p:nvPr>
            <p:custDataLst>
              <p:tags r:id="rId4"/>
            </p:custDataLst>
          </p:nvPr>
        </p:nvGraphicFramePr>
        <p:xfrm>
          <a:off x="6172835" y="1011555"/>
          <a:ext cx="5866765" cy="1569085"/>
        </p:xfrm>
        <a:graphic>
          <a:graphicData uri="http://schemas.openxmlformats.org/drawingml/2006/table">
            <a:tbl>
              <a:tblPr firstRow="1" bandRow="1">
                <a:tableStyleId>{F16A951A-6DE4-4F94-B496-C7397E10B88D}</a:tableStyleId>
              </a:tblPr>
              <a:tblGrid>
                <a:gridCol w="1043940"/>
                <a:gridCol w="1188720"/>
                <a:gridCol w="810260"/>
                <a:gridCol w="847725"/>
                <a:gridCol w="988060"/>
                <a:gridCol w="988060"/>
              </a:tblGrid>
              <a:tr h="304800">
                <a:tc gridSpan="5">
                  <a:txBody>
                    <a:bodyPr/>
                    <a:p>
                      <a:pPr indent="0" algn="ctr">
                        <a:buNone/>
                      </a:pPr>
                      <a:r>
                        <a:rPr lang="en-US" altLang="zh-CN" sz="1400">
                          <a:latin typeface="Arial" panose="020B0604020202020204" pitchFamily="34" charset="0"/>
                          <a:cs typeface="Arial" panose="020B0604020202020204" pitchFamily="34" charset="0"/>
                        </a:rPr>
                        <a:t>AI Computing pod solution</a:t>
                      </a:r>
                      <a:endParaRPr lang="en-US" altLang="zh-CN" sz="14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c hMerge="1">
                  <a:tcPr/>
                </a:tc>
                <a:tc hMerge="1">
                  <a:tcPr/>
                </a:tc>
                <a:tc hMerge="1">
                  <a:tcPr/>
                </a:tc>
                <a:tc>
                  <a:txBody>
                    <a:bodyPr/>
                    <a:p>
                      <a:pPr indent="0" algn="ctr">
                        <a:buNone/>
                      </a:pPr>
                      <a:endParaRPr lang="zh-CN" altLang="en-US" sz="1000">
                        <a:latin typeface="Arial" panose="020B0604020202020204" pitchFamily="34" charset="0"/>
                        <a:cs typeface="Arial" panose="020B0604020202020204" pitchFamily="34" charset="0"/>
                      </a:endParaRPr>
                    </a:p>
                  </a:txBody>
                  <a:tcPr/>
                </a:tc>
              </a:tr>
              <a:tr h="365760">
                <a:tc>
                  <a:txBody>
                    <a:bodyPr/>
                    <a:p>
                      <a:pPr algn="ctr">
                        <a:buClrTx/>
                        <a:buSzTx/>
                        <a:buFontTx/>
                        <a:buNone/>
                      </a:pPr>
                      <a:r>
                        <a:rPr lang="en-US" altLang="zh-CN" sz="1000">
                          <a:latin typeface="Arial" panose="020B0604020202020204" pitchFamily="34" charset="0"/>
                          <a:cs typeface="Arial" panose="020B0604020202020204" pitchFamily="34" charset="0"/>
                        </a:rPr>
                        <a:t>Rack configuration</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Heat load/per rack</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Rack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Total heat load</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r>
              <a:tr h="223520">
                <a:tc>
                  <a:txBody>
                    <a:bodyPr/>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24KW</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7pcs</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168KW</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r>
              <a:tr h="365760">
                <a:tc>
                  <a:txBody>
                    <a:bodyPr/>
                    <a:p>
                      <a:pPr indent="0" algn="ctr">
                        <a:buNone/>
                      </a:pPr>
                      <a:r>
                        <a:rPr lang="en-US" altLang="zh-CN" sz="1000">
                          <a:latin typeface="Arial" panose="020B0604020202020204" pitchFamily="34" charset="0"/>
                          <a:cs typeface="Arial" panose="020B0604020202020204" pitchFamily="34" charset="0"/>
                        </a:rPr>
                        <a:t>Cooling configuration</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PAC Model</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PAC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Redundancy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en-US" altLang="zh-CN" sz="1000">
                          <a:latin typeface="Arial" panose="020B0604020202020204" pitchFamily="34" charset="0"/>
                          <a:cs typeface="Arial" panose="020B0604020202020204" pitchFamily="34" charset="0"/>
                          <a:sym typeface="+mn-ea"/>
                        </a:rPr>
                        <a:t>Energy-saving method</a:t>
                      </a:r>
                      <a:endParaRPr lang="en-US" altLang="zh-CN" sz="1000">
                        <a:latin typeface="Arial" panose="020B0604020202020204" pitchFamily="34" charset="0"/>
                        <a:cs typeface="Arial" panose="020B0604020202020204" pitchFamily="34" charset="0"/>
                        <a:sym typeface="+mn-ea"/>
                      </a:endParaRPr>
                    </a:p>
                  </a:txBody>
                  <a:tcPr marL="51435" marR="51435" marT="0" marB="0" vert="horz" anchor="ctr" anchorCtr="0"/>
                </a:tc>
                <a:tc hMerge="1">
                  <a:tcPr marL="51435" marR="51435" marT="0" marB="0" vert="horz" anchor="ctr" anchorCtr="0"/>
                </a:tc>
              </a:tr>
              <a:tr h="309245">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CLA</a:t>
                      </a:r>
                      <a:r>
                        <a:rPr lang="en-US" sz="1000">
                          <a:latin typeface="Arial" panose="020B0604020202020204" pitchFamily="34" charset="0"/>
                          <a:cs typeface="Arial" panose="020B0604020202020204" pitchFamily="34" charset="0"/>
                        </a:rPr>
                        <a:t>060F</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4pcs</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3+1</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en-US" altLang="zh-CN" sz="1000">
                          <a:latin typeface="Arial" panose="020B0604020202020204" pitchFamily="34" charset="0"/>
                          <a:cs typeface="Arial" panose="020B0604020202020204" pitchFamily="34" charset="0"/>
                          <a:sym typeface="+mn-ea"/>
                        </a:rPr>
                        <a:t>Fluorine pump free cooling</a:t>
                      </a:r>
                      <a:endParaRPr lang="en-US" altLang="zh-CN" sz="1000">
                        <a:latin typeface="Arial" panose="020B0604020202020204" pitchFamily="34" charset="0"/>
                        <a:cs typeface="Arial" panose="020B0604020202020204" pitchFamily="34" charset="0"/>
                        <a:sym typeface="+mn-ea"/>
                      </a:endParaRPr>
                    </a:p>
                  </a:txBody>
                  <a:tcPr marL="51435" marR="51435" marT="0" marB="0" vert="horz" anchor="ctr" anchorCtr="0"/>
                </a:tc>
                <a:tc hMerge="1">
                  <a:tcPr marL="51435" marR="51435" marT="0" marB="0" vert="horz" anchor="ctr" anchorCtr="0"/>
                </a:tc>
              </a:tr>
            </a:tbl>
          </a:graphicData>
        </a:graphic>
      </p:graphicFrame>
      <p:pic>
        <p:nvPicPr>
          <p:cNvPr id="9" name="图片 8"/>
          <p:cNvPicPr>
            <a:picLocks noChangeAspect="1"/>
          </p:cNvPicPr>
          <p:nvPr/>
        </p:nvPicPr>
        <p:blipFill>
          <a:blip r:embed="rId5"/>
          <a:stretch>
            <a:fillRect/>
          </a:stretch>
        </p:blipFill>
        <p:spPr>
          <a:xfrm>
            <a:off x="6172835" y="4902835"/>
            <a:ext cx="5400675" cy="16287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320" y="-18415"/>
            <a:ext cx="332740" cy="774065"/>
          </a:xfrm>
          <a:prstGeom prst="rect">
            <a:avLst/>
          </a:prstGeom>
          <a:noFill/>
        </p:spPr>
        <p:txBody>
          <a:bodyPr wrap="square" rtlCol="0">
            <a:no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4</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60" y="517525"/>
            <a:ext cx="575945" cy="370205"/>
          </a:xfrm>
          <a:prstGeom prst="rect">
            <a:avLst/>
          </a:prstGeom>
          <a:noFill/>
        </p:spPr>
        <p:txBody>
          <a:bodyPr wrap="square" rtlCol="0">
            <a:no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80" y="3084195"/>
            <a:ext cx="628650" cy="281305"/>
          </a:xfrm>
          <a:prstGeom prst="rect">
            <a:avLst/>
          </a:prstGeom>
        </p:spPr>
      </p:pic>
      <p:sp>
        <p:nvSpPr>
          <p:cNvPr id="44" name="文本框 43"/>
          <p:cNvSpPr txBox="1"/>
          <p:nvPr/>
        </p:nvSpPr>
        <p:spPr>
          <a:xfrm>
            <a:off x="1031875" y="316230"/>
            <a:ext cx="6493510" cy="571500"/>
          </a:xfrm>
          <a:prstGeom prst="rect">
            <a:avLst/>
          </a:prstGeom>
          <a:noFill/>
        </p:spPr>
        <p:txBody>
          <a:bodyPr wrap="square" lIns="91440" tIns="45720" rIns="91440" bIns="45720" rtlCol="0" anchor="t">
            <a:no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Medium-Large Data Center(Air-cold)</a:t>
            </a:r>
            <a:r>
              <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 </a:t>
            </a:r>
            <a:endPar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sp>
        <p:nvSpPr>
          <p:cNvPr id="13" name="文本框 12"/>
          <p:cNvSpPr txBox="1"/>
          <p:nvPr/>
        </p:nvSpPr>
        <p:spPr>
          <a:xfrm>
            <a:off x="194945" y="944880"/>
            <a:ext cx="6153150" cy="2529205"/>
          </a:xfrm>
          <a:prstGeom prst="rect">
            <a:avLst/>
          </a:prstGeom>
          <a:noFill/>
        </p:spPr>
        <p:txBody>
          <a:bodyPr wrap="square" rtlCol="0" anchor="t">
            <a:noAutofit/>
          </a:bodyPr>
          <a:p>
            <a:pPr algn="l" rtl="0">
              <a:lnSpc>
                <a:spcPct val="150000"/>
              </a:lnSpc>
              <a:buClrTx/>
              <a:buSzTx/>
              <a:buFontTx/>
            </a:pPr>
            <a:r>
              <a:rPr lang="en-US" altLang="zh-CN" sz="1400" b="1" dirty="0" smtClean="0">
                <a:latin typeface="Arial" panose="020B0604020202020204" pitchFamily="34" charset="0"/>
                <a:ea typeface="微软雅黑" panose="020B0503020204020204" pitchFamily="34" charset="-122"/>
                <a:cs typeface="Arial" panose="020B0604020202020204" pitchFamily="34" charset="0"/>
                <a:sym typeface="+mn-ea"/>
              </a:rPr>
              <a:t>  Multi-Split Precision Air Conditioning Unit</a:t>
            </a:r>
            <a:endParaRPr lang="en-US" altLang="zh-CN" sz="1400" b="1"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 Combining compressor and refrigeration pump in one modular outdoor unit </a:t>
            </a:r>
            <a:r>
              <a:rPr lang="zh-CN" altLang="en-US" sz="1200" dirty="0" smtClean="0">
                <a:latin typeface="Arial" panose="020B0604020202020204" pitchFamily="34" charset="0"/>
                <a:ea typeface="微软雅黑" panose="020B0503020204020204" pitchFamily="34" charset="-122"/>
                <a:cs typeface="Arial" panose="020B0604020202020204" pitchFamily="34" charset="0"/>
                <a:sym typeface="+mn-ea"/>
              </a:rPr>
              <a:t>，</a:t>
            </a: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 </a:t>
            </a: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the unit integrates three cooling modes: full variable frequency fluorine pump natural cooling mode, variable frequency fluorine pump + variable frequency compressor hybrid cooling mode, and full variable frequency compressor cooling mode</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Fully variable frequency design keeps room temperature fluctuation within &lt; ± 2°C</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Oil-free terminals enable efficient and reliable operation over long piping distances and large height differences.</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Double-loop, three-mode automatic switching prioritizes natural cooling for high efficiency and energy saving</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Independent natural cooling coil improves energy efficiency in low temperature environments</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 Self-developed intelligent control system ensures fault self-diagnosis</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r>
              <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rPr>
              <a:t>Highly integrated outdoor unit saves 30%+footprint</a:t>
            </a: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a:p>
            <a:pPr algn="l" rtl="0">
              <a:lnSpc>
                <a:spcPct val="150000"/>
              </a:lnSpc>
              <a:buClrTx/>
              <a:buSzTx/>
              <a:buFontTx/>
            </a:pPr>
            <a:endParaRPr lang="en-US" altLang="zh-CN" sz="1200" dirty="0" smtClean="0">
              <a:latin typeface="Arial" panose="020B0604020202020204" pitchFamily="34" charset="0"/>
              <a:ea typeface="微软雅黑" panose="020B0503020204020204" pitchFamily="34" charset="-122"/>
              <a:cs typeface="Arial" panose="020B0604020202020204" pitchFamily="34" charset="0"/>
              <a:sym typeface="+mn-ea"/>
            </a:endParaRPr>
          </a:p>
        </p:txBody>
      </p:sp>
      <p:grpSp>
        <p:nvGrpSpPr>
          <p:cNvPr id="181" name="组合 180"/>
          <p:cNvGrpSpPr/>
          <p:nvPr/>
        </p:nvGrpSpPr>
        <p:grpSpPr>
          <a:xfrm>
            <a:off x="6367780" y="3912235"/>
            <a:ext cx="5069205" cy="2157451"/>
            <a:chOff x="2387" y="9342"/>
            <a:chExt cx="5082" cy="1921"/>
          </a:xfrm>
        </p:grpSpPr>
        <p:grpSp>
          <p:nvGrpSpPr>
            <p:cNvPr id="185" name="组合 184"/>
            <p:cNvGrpSpPr/>
            <p:nvPr/>
          </p:nvGrpSpPr>
          <p:grpSpPr>
            <a:xfrm rot="0">
              <a:off x="2387" y="9342"/>
              <a:ext cx="4838" cy="1921"/>
              <a:chOff x="2387" y="9342"/>
              <a:chExt cx="4838" cy="1921"/>
            </a:xfrm>
          </p:grpSpPr>
          <p:grpSp>
            <p:nvGrpSpPr>
              <p:cNvPr id="187" name="组合 186"/>
              <p:cNvGrpSpPr/>
              <p:nvPr/>
            </p:nvGrpSpPr>
            <p:grpSpPr>
              <a:xfrm>
                <a:off x="2568" y="9342"/>
                <a:ext cx="4383" cy="1724"/>
                <a:chOff x="4220" y="4939"/>
                <a:chExt cx="7792" cy="3066"/>
              </a:xfrm>
            </p:grpSpPr>
            <p:grpSp>
              <p:nvGrpSpPr>
                <p:cNvPr id="193" name="组合 192"/>
                <p:cNvGrpSpPr/>
                <p:nvPr/>
              </p:nvGrpSpPr>
              <p:grpSpPr>
                <a:xfrm>
                  <a:off x="5755" y="4950"/>
                  <a:ext cx="6257" cy="3055"/>
                  <a:chOff x="6205" y="4875"/>
                  <a:chExt cx="6257" cy="3055"/>
                </a:xfrm>
              </p:grpSpPr>
              <p:grpSp>
                <p:nvGrpSpPr>
                  <p:cNvPr id="197" name="组合 111"/>
                  <p:cNvGrpSpPr/>
                  <p:nvPr/>
                </p:nvGrpSpPr>
                <p:grpSpPr>
                  <a:xfrm>
                    <a:off x="6205" y="5929"/>
                    <a:ext cx="2450" cy="2001"/>
                    <a:chOff x="3749" y="46121"/>
                    <a:chExt cx="2450" cy="2001"/>
                  </a:xfrm>
                </p:grpSpPr>
                <p:pic>
                  <p:nvPicPr>
                    <p:cNvPr id="212" name="图片 2068" descr="F:\产品部文件\01-空调产品\05-CoolRow\18- 新机型渲染图\CR035-600X1100X2000\p1060da-DKG-20220722.29.png"/>
                    <p:cNvPicPr>
                      <a:picLocks noChangeAspect="1" noChangeArrowheads="1"/>
                    </p:cNvPicPr>
                    <p:nvPr>
                      <p:custDataLst>
                        <p:tags r:id="rId2"/>
                      </p:custDataLst>
                    </p:nvPr>
                  </p:nvPicPr>
                  <p:blipFill>
                    <a:blip r:embed="rId3" cstate="print">
                      <a:extLst>
                        <a:ext uri="{28A0092B-C50C-407E-A947-70E740481C1C}">
                          <a14:useLocalDpi xmlns:a14="http://schemas.microsoft.com/office/drawing/2010/main" val="0"/>
                        </a:ext>
                      </a:extLst>
                    </a:blip>
                    <a:srcRect/>
                    <a:stretch>
                      <a:fillRect/>
                    </a:stretch>
                  </p:blipFill>
                  <p:spPr>
                    <a:xfrm>
                      <a:off x="5107" y="46136"/>
                      <a:ext cx="1092" cy="1986"/>
                    </a:xfrm>
                    <a:prstGeom prst="rect">
                      <a:avLst/>
                    </a:prstGeom>
                    <a:noFill/>
                    <a:ln>
                      <a:noFill/>
                    </a:ln>
                  </p:spPr>
                </p:pic>
                <p:pic>
                  <p:nvPicPr>
                    <p:cNvPr id="213" name="图片 241"/>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3749" y="46121"/>
                      <a:ext cx="746" cy="1978"/>
                    </a:xfrm>
                    <a:prstGeom prst="rect">
                      <a:avLst/>
                    </a:prstGeom>
                  </p:spPr>
                </p:pic>
              </p:grpSp>
              <p:grpSp>
                <p:nvGrpSpPr>
                  <p:cNvPr id="198" name="组合 197"/>
                  <p:cNvGrpSpPr/>
                  <p:nvPr/>
                </p:nvGrpSpPr>
                <p:grpSpPr>
                  <a:xfrm>
                    <a:off x="6448" y="4875"/>
                    <a:ext cx="6014" cy="1036"/>
                    <a:chOff x="6448" y="4854"/>
                    <a:chExt cx="6014" cy="1036"/>
                  </a:xfrm>
                </p:grpSpPr>
                <p:grpSp>
                  <p:nvGrpSpPr>
                    <p:cNvPr id="199" name="组合 198"/>
                    <p:cNvGrpSpPr/>
                    <p:nvPr/>
                  </p:nvGrpSpPr>
                  <p:grpSpPr>
                    <a:xfrm>
                      <a:off x="6448" y="4856"/>
                      <a:ext cx="4165" cy="1035"/>
                      <a:chOff x="6322" y="4855"/>
                      <a:chExt cx="4165" cy="1035"/>
                    </a:xfrm>
                  </p:grpSpPr>
                  <p:grpSp>
                    <p:nvGrpSpPr>
                      <p:cNvPr id="203" name="组合 202"/>
                      <p:cNvGrpSpPr/>
                      <p:nvPr/>
                    </p:nvGrpSpPr>
                    <p:grpSpPr>
                      <a:xfrm>
                        <a:off x="6322" y="4885"/>
                        <a:ext cx="1121" cy="1005"/>
                        <a:chOff x="11849" y="4793"/>
                        <a:chExt cx="1121" cy="1005"/>
                      </a:xfrm>
                    </p:grpSpPr>
                    <p:cxnSp>
                      <p:nvCxnSpPr>
                        <p:cNvPr id="210" name="肘形连接符 209"/>
                        <p:cNvCxnSpPr/>
                        <p:nvPr>
                          <p:custDataLst>
                            <p:tags r:id="rId6"/>
                          </p:custDataLst>
                        </p:nvPr>
                      </p:nvCxnSpPr>
                      <p:spPr>
                        <a:xfrm rot="5400000">
                          <a:off x="11975" y="4803"/>
                          <a:ext cx="1005" cy="984"/>
                        </a:xfrm>
                        <a:prstGeom prst="bentConnector3">
                          <a:avLst>
                            <a:gd name="adj1" fmla="val 64029"/>
                          </a:avLst>
                        </a:prstGeom>
                        <a:noFill/>
                        <a:ln w="19050" cap="flat" cmpd="sng" algn="ctr">
                          <a:solidFill>
                            <a:srgbClr val="5B9BD5">
                              <a:lumMod val="75000"/>
                            </a:srgbClr>
                          </a:solidFill>
                          <a:prstDash val="solid"/>
                          <a:miter lim="800000"/>
                        </a:ln>
                        <a:effectLst/>
                      </p:spPr>
                    </p:cxnSp>
                    <p:cxnSp>
                      <p:nvCxnSpPr>
                        <p:cNvPr id="211" name="肘形连接符 210"/>
                        <p:cNvCxnSpPr/>
                        <p:nvPr>
                          <p:custDataLst>
                            <p:tags r:id="rId7"/>
                          </p:custDataLst>
                        </p:nvPr>
                      </p:nvCxnSpPr>
                      <p:spPr>
                        <a:xfrm rot="5400000">
                          <a:off x="11844" y="4821"/>
                          <a:ext cx="980" cy="970"/>
                        </a:xfrm>
                        <a:prstGeom prst="bentConnector3">
                          <a:avLst>
                            <a:gd name="adj1" fmla="val 50102"/>
                          </a:avLst>
                        </a:prstGeom>
                        <a:noFill/>
                        <a:ln w="19050" cap="flat" cmpd="sng" algn="ctr">
                          <a:solidFill>
                            <a:srgbClr val="C00000"/>
                          </a:solidFill>
                          <a:prstDash val="solid"/>
                          <a:miter lim="800000"/>
                        </a:ln>
                        <a:effectLst/>
                      </p:spPr>
                    </p:cxnSp>
                  </p:grpSp>
                  <p:grpSp>
                    <p:nvGrpSpPr>
                      <p:cNvPr id="204" name="组合 203"/>
                      <p:cNvGrpSpPr/>
                      <p:nvPr/>
                    </p:nvGrpSpPr>
                    <p:grpSpPr>
                      <a:xfrm>
                        <a:off x="9481" y="4855"/>
                        <a:ext cx="1006" cy="1035"/>
                        <a:chOff x="10977" y="4760"/>
                        <a:chExt cx="1006" cy="1035"/>
                      </a:xfrm>
                    </p:grpSpPr>
                    <p:cxnSp>
                      <p:nvCxnSpPr>
                        <p:cNvPr id="208" name="肘形连接符 207"/>
                        <p:cNvCxnSpPr/>
                        <p:nvPr>
                          <p:custDataLst>
                            <p:tags r:id="rId8"/>
                          </p:custDataLst>
                        </p:nvPr>
                      </p:nvCxnSpPr>
                      <p:spPr>
                        <a:xfrm rot="5400000" flipV="1">
                          <a:off x="11028" y="4825"/>
                          <a:ext cx="1020" cy="891"/>
                        </a:xfrm>
                        <a:prstGeom prst="bentConnector3">
                          <a:avLst>
                            <a:gd name="adj1" fmla="val 47598"/>
                          </a:avLst>
                        </a:prstGeom>
                        <a:noFill/>
                        <a:ln w="19050" cap="flat" cmpd="sng" algn="ctr">
                          <a:solidFill>
                            <a:srgbClr val="5B9BD5">
                              <a:lumMod val="75000"/>
                            </a:srgbClr>
                          </a:solidFill>
                          <a:prstDash val="solid"/>
                          <a:miter lim="800000"/>
                        </a:ln>
                        <a:effectLst/>
                      </p:spPr>
                    </p:cxnSp>
                    <p:cxnSp>
                      <p:nvCxnSpPr>
                        <p:cNvPr id="209" name="肘形连接符 208"/>
                        <p:cNvCxnSpPr/>
                        <p:nvPr>
                          <p:custDataLst>
                            <p:tags r:id="rId9"/>
                          </p:custDataLst>
                        </p:nvPr>
                      </p:nvCxnSpPr>
                      <p:spPr>
                        <a:xfrm rot="5400000" flipV="1">
                          <a:off x="10895" y="4843"/>
                          <a:ext cx="1035" cy="871"/>
                        </a:xfrm>
                        <a:prstGeom prst="bentConnector3">
                          <a:avLst>
                            <a:gd name="adj1" fmla="val 58260"/>
                          </a:avLst>
                        </a:prstGeom>
                        <a:noFill/>
                        <a:ln w="19050" cap="flat" cmpd="sng" algn="ctr">
                          <a:solidFill>
                            <a:srgbClr val="C00000"/>
                          </a:solidFill>
                          <a:prstDash val="solid"/>
                          <a:miter lim="800000"/>
                        </a:ln>
                        <a:effectLst/>
                      </p:spPr>
                    </p:cxnSp>
                  </p:grpSp>
                  <p:grpSp>
                    <p:nvGrpSpPr>
                      <p:cNvPr id="205" name="组合 204"/>
                      <p:cNvGrpSpPr/>
                      <p:nvPr/>
                    </p:nvGrpSpPr>
                    <p:grpSpPr>
                      <a:xfrm>
                        <a:off x="7793" y="4885"/>
                        <a:ext cx="1121" cy="1005"/>
                        <a:chOff x="11849" y="4793"/>
                        <a:chExt cx="1121" cy="1005"/>
                      </a:xfrm>
                    </p:grpSpPr>
                    <p:cxnSp>
                      <p:nvCxnSpPr>
                        <p:cNvPr id="206" name="肘形连接符 205"/>
                        <p:cNvCxnSpPr/>
                        <p:nvPr>
                          <p:custDataLst>
                            <p:tags r:id="rId10"/>
                          </p:custDataLst>
                        </p:nvPr>
                      </p:nvCxnSpPr>
                      <p:spPr>
                        <a:xfrm rot="5400000">
                          <a:off x="11975" y="4803"/>
                          <a:ext cx="1005" cy="984"/>
                        </a:xfrm>
                        <a:prstGeom prst="bentConnector3">
                          <a:avLst>
                            <a:gd name="adj1" fmla="val 64029"/>
                          </a:avLst>
                        </a:prstGeom>
                        <a:noFill/>
                        <a:ln w="19050" cap="flat" cmpd="sng" algn="ctr">
                          <a:solidFill>
                            <a:srgbClr val="5B9BD5">
                              <a:lumMod val="75000"/>
                            </a:srgbClr>
                          </a:solidFill>
                          <a:prstDash val="solid"/>
                          <a:miter lim="800000"/>
                        </a:ln>
                        <a:effectLst/>
                      </p:spPr>
                    </p:cxnSp>
                    <p:cxnSp>
                      <p:nvCxnSpPr>
                        <p:cNvPr id="207" name="肘形连接符 206"/>
                        <p:cNvCxnSpPr/>
                        <p:nvPr>
                          <p:custDataLst>
                            <p:tags r:id="rId11"/>
                          </p:custDataLst>
                        </p:nvPr>
                      </p:nvCxnSpPr>
                      <p:spPr>
                        <a:xfrm rot="5400000">
                          <a:off x="11844" y="4821"/>
                          <a:ext cx="980" cy="970"/>
                        </a:xfrm>
                        <a:prstGeom prst="bentConnector3">
                          <a:avLst>
                            <a:gd name="adj1" fmla="val 50102"/>
                          </a:avLst>
                        </a:prstGeom>
                        <a:noFill/>
                        <a:ln w="19050" cap="flat" cmpd="sng" algn="ctr">
                          <a:solidFill>
                            <a:srgbClr val="C00000"/>
                          </a:solidFill>
                          <a:prstDash val="solid"/>
                          <a:miter lim="800000"/>
                        </a:ln>
                        <a:effectLst/>
                      </p:spPr>
                    </p:cxnSp>
                  </p:grpSp>
                </p:grpSp>
                <p:grpSp>
                  <p:nvGrpSpPr>
                    <p:cNvPr id="200" name="组合 199"/>
                    <p:cNvGrpSpPr/>
                    <p:nvPr/>
                  </p:nvGrpSpPr>
                  <p:grpSpPr>
                    <a:xfrm>
                      <a:off x="10984" y="4854"/>
                      <a:ext cx="1479" cy="1035"/>
                      <a:chOff x="11287" y="4908"/>
                      <a:chExt cx="1006" cy="1035"/>
                    </a:xfrm>
                  </p:grpSpPr>
                  <p:cxnSp>
                    <p:nvCxnSpPr>
                      <p:cNvPr id="201" name="肘形连接符 200"/>
                      <p:cNvCxnSpPr/>
                      <p:nvPr>
                        <p:custDataLst>
                          <p:tags r:id="rId12"/>
                        </p:custDataLst>
                      </p:nvPr>
                    </p:nvCxnSpPr>
                    <p:spPr>
                      <a:xfrm rot="5400000" flipV="1">
                        <a:off x="11338" y="4973"/>
                        <a:ext cx="1020" cy="891"/>
                      </a:xfrm>
                      <a:prstGeom prst="bentConnector3">
                        <a:avLst>
                          <a:gd name="adj1" fmla="val 47598"/>
                        </a:avLst>
                      </a:prstGeom>
                      <a:noFill/>
                      <a:ln w="19050" cap="flat" cmpd="sng" algn="ctr">
                        <a:solidFill>
                          <a:srgbClr val="5B9BD5">
                            <a:lumMod val="75000"/>
                          </a:srgbClr>
                        </a:solidFill>
                        <a:prstDash val="solid"/>
                        <a:miter lim="800000"/>
                      </a:ln>
                      <a:effectLst/>
                    </p:spPr>
                  </p:cxnSp>
                  <p:cxnSp>
                    <p:nvCxnSpPr>
                      <p:cNvPr id="202" name="肘形连接符 201"/>
                      <p:cNvCxnSpPr/>
                      <p:nvPr>
                        <p:custDataLst>
                          <p:tags r:id="rId13"/>
                        </p:custDataLst>
                      </p:nvPr>
                    </p:nvCxnSpPr>
                    <p:spPr>
                      <a:xfrm rot="5400000" flipV="1">
                        <a:off x="11205" y="4991"/>
                        <a:ext cx="1035" cy="871"/>
                      </a:xfrm>
                      <a:prstGeom prst="bentConnector3">
                        <a:avLst>
                          <a:gd name="adj1" fmla="val 58260"/>
                        </a:avLst>
                      </a:prstGeom>
                      <a:noFill/>
                      <a:ln w="19050" cap="flat" cmpd="sng" algn="ctr">
                        <a:solidFill>
                          <a:srgbClr val="C00000"/>
                        </a:solidFill>
                        <a:prstDash val="solid"/>
                        <a:miter lim="800000"/>
                      </a:ln>
                      <a:effectLst/>
                    </p:spPr>
                  </p:cxnSp>
                </p:grpSp>
              </p:grpSp>
            </p:grpSp>
            <p:pic>
              <p:nvPicPr>
                <p:cNvPr id="194" name="图片 155" descr="b75d54eeb570bcbd7cf294e5cd6d129"/>
                <p:cNvPicPr>
                  <a:picLocks noChangeAspect="1"/>
                </p:cNvPicPr>
                <p:nvPr>
                  <p:custDataLst>
                    <p:tags r:id="rId14"/>
                  </p:custDataLst>
                </p:nvPr>
              </p:nvPicPr>
              <p:blipFill>
                <a:blip r:embed="rId15"/>
                <a:stretch>
                  <a:fillRect/>
                </a:stretch>
              </p:blipFill>
              <p:spPr>
                <a:xfrm>
                  <a:off x="4220" y="5944"/>
                  <a:ext cx="1080" cy="2034"/>
                </a:xfrm>
                <a:prstGeom prst="rect">
                  <a:avLst/>
                </a:prstGeom>
              </p:spPr>
            </p:pic>
            <p:cxnSp>
              <p:nvCxnSpPr>
                <p:cNvPr id="195" name="肘形连接符 194"/>
                <p:cNvCxnSpPr/>
                <p:nvPr>
                  <p:custDataLst>
                    <p:tags r:id="rId16"/>
                  </p:custDataLst>
                </p:nvPr>
              </p:nvCxnSpPr>
              <p:spPr>
                <a:xfrm rot="5400000">
                  <a:off x="4808" y="4949"/>
                  <a:ext cx="1005" cy="984"/>
                </a:xfrm>
                <a:prstGeom prst="bentConnector3">
                  <a:avLst>
                    <a:gd name="adj1" fmla="val 64029"/>
                  </a:avLst>
                </a:prstGeom>
                <a:noFill/>
                <a:ln w="19050" cap="flat" cmpd="sng" algn="ctr">
                  <a:solidFill>
                    <a:srgbClr val="5B9BD5">
                      <a:lumMod val="75000"/>
                    </a:srgbClr>
                  </a:solidFill>
                  <a:prstDash val="solid"/>
                  <a:miter lim="800000"/>
                </a:ln>
                <a:effectLst/>
              </p:spPr>
            </p:cxnSp>
            <p:cxnSp>
              <p:nvCxnSpPr>
                <p:cNvPr id="196" name="肘形连接符 195"/>
                <p:cNvCxnSpPr/>
                <p:nvPr>
                  <p:custDataLst>
                    <p:tags r:id="rId17"/>
                  </p:custDataLst>
                </p:nvPr>
              </p:nvCxnSpPr>
              <p:spPr>
                <a:xfrm rot="5400000">
                  <a:off x="4677" y="4967"/>
                  <a:ext cx="980" cy="970"/>
                </a:xfrm>
                <a:prstGeom prst="bentConnector3">
                  <a:avLst>
                    <a:gd name="adj1" fmla="val 50102"/>
                  </a:avLst>
                </a:prstGeom>
                <a:noFill/>
                <a:ln w="19050" cap="flat" cmpd="sng" algn="ctr">
                  <a:solidFill>
                    <a:srgbClr val="C00000"/>
                  </a:solidFill>
                  <a:prstDash val="solid"/>
                  <a:miter lim="800000"/>
                </a:ln>
                <a:effectLst/>
              </p:spPr>
            </p:cxnSp>
          </p:grpSp>
          <p:sp>
            <p:nvSpPr>
              <p:cNvPr id="188" name="文本框 72"/>
              <p:cNvSpPr txBox="1"/>
              <p:nvPr/>
            </p:nvSpPr>
            <p:spPr>
              <a:xfrm>
                <a:off x="2387" y="11091"/>
                <a:ext cx="957" cy="172"/>
              </a:xfrm>
              <a:prstGeom prst="rect">
                <a:avLst/>
              </a:prstGeom>
              <a:noFill/>
            </p:spPr>
            <p:txBody>
              <a:bodyPr wrap="square" rtlCol="0" anchor="t">
                <a:spAutoFit/>
              </a:bodyPr>
              <a:lstStyle/>
              <a:p>
                <a:pPr marL="0" marR="0" lvl="0" indent="0" algn="ctr" defTabSz="684530" rtl="0" eaLnBrk="1" fontAlgn="auto" latinLnBrk="0" hangingPunct="1">
                  <a:lnSpc>
                    <a:spcPct val="100000"/>
                  </a:lnSpc>
                  <a:spcBef>
                    <a:spcPts val="0"/>
                  </a:spcBef>
                  <a:spcAft>
                    <a:spcPts val="0"/>
                  </a:spcAft>
                  <a:buClrTx/>
                  <a:buSzTx/>
                  <a:buFontTx/>
                  <a:buNone/>
                  <a:defRPr/>
                </a:pP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热管近端风墙</a:t>
                </a:r>
                <a:endPar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
            <p:nvSpPr>
              <p:cNvPr id="189" name="文本框 73"/>
              <p:cNvSpPr txBox="1"/>
              <p:nvPr>
                <p:custDataLst>
                  <p:tags r:id="rId18"/>
                </p:custDataLst>
              </p:nvPr>
            </p:nvSpPr>
            <p:spPr>
              <a:xfrm>
                <a:off x="3271" y="11091"/>
                <a:ext cx="957" cy="172"/>
              </a:xfrm>
              <a:prstGeom prst="rect">
                <a:avLst/>
              </a:prstGeom>
              <a:noFill/>
            </p:spPr>
            <p:txBody>
              <a:bodyPr wrap="square" rtlCol="0" anchor="t">
                <a:spAutoFit/>
              </a:bodyPr>
              <a:lstStyle/>
              <a:p>
                <a:pPr marL="0" marR="0" lvl="0" indent="0" algn="ctr" defTabSz="684530" rtl="0" eaLnBrk="1" fontAlgn="auto" latinLnBrk="0" hangingPunct="1">
                  <a:lnSpc>
                    <a:spcPct val="100000"/>
                  </a:lnSpc>
                  <a:spcBef>
                    <a:spcPts val="0"/>
                  </a:spcBef>
                  <a:spcAft>
                    <a:spcPts val="0"/>
                  </a:spcAft>
                  <a:buClrTx/>
                  <a:buSzTx/>
                  <a:buFontTx/>
                  <a:buNone/>
                  <a:defRPr/>
                </a:pP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热管</a:t>
                </a:r>
                <a:r>
                  <a:rPr kumimoji="0" lang="en-US" altLang="zh-CN"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背板</a:t>
                </a: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风墙</a:t>
                </a:r>
                <a:r>
                  <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  </a:t>
                </a:r>
                <a:endPar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
            <p:nvSpPr>
              <p:cNvPr id="190" name="文本框 74"/>
              <p:cNvSpPr txBox="1"/>
              <p:nvPr>
                <p:custDataLst>
                  <p:tags r:id="rId19"/>
                </p:custDataLst>
              </p:nvPr>
            </p:nvSpPr>
            <p:spPr>
              <a:xfrm>
                <a:off x="4270" y="11091"/>
                <a:ext cx="957" cy="172"/>
              </a:xfrm>
              <a:prstGeom prst="rect">
                <a:avLst/>
              </a:prstGeom>
              <a:noFill/>
            </p:spPr>
            <p:txBody>
              <a:bodyPr wrap="square" rtlCol="0" anchor="t">
                <a:spAutoFit/>
              </a:bodyPr>
              <a:lstStyle/>
              <a:p>
                <a:pPr marL="0" marR="0" lvl="0" indent="0" algn="ctr" defTabSz="684530" rtl="0" eaLnBrk="1" fontAlgn="auto" latinLnBrk="0" hangingPunct="1">
                  <a:lnSpc>
                    <a:spcPct val="100000"/>
                  </a:lnSpc>
                  <a:spcBef>
                    <a:spcPts val="0"/>
                  </a:spcBef>
                  <a:spcAft>
                    <a:spcPts val="0"/>
                  </a:spcAft>
                  <a:buClrTx/>
                  <a:buSzTx/>
                  <a:buFontTx/>
                  <a:buNone/>
                  <a:defRPr/>
                </a:pP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热管列间空调</a:t>
                </a:r>
                <a:r>
                  <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  </a:t>
                </a:r>
                <a:endPar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
            <p:nvSpPr>
              <p:cNvPr id="191" name="文本框 75"/>
              <p:cNvSpPr txBox="1"/>
              <p:nvPr>
                <p:custDataLst>
                  <p:tags r:id="rId20"/>
                </p:custDataLst>
              </p:nvPr>
            </p:nvSpPr>
            <p:spPr>
              <a:xfrm>
                <a:off x="6268" y="11091"/>
                <a:ext cx="957" cy="172"/>
              </a:xfrm>
              <a:prstGeom prst="rect">
                <a:avLst/>
              </a:prstGeom>
              <a:noFill/>
            </p:spPr>
            <p:txBody>
              <a:bodyPr wrap="square" rtlCol="0" anchor="t">
                <a:spAutoFit/>
              </a:bodyPr>
              <a:lstStyle/>
              <a:p>
                <a:pPr marL="0" marR="0" lvl="0" indent="0" algn="ctr" defTabSz="684530" rtl="0" eaLnBrk="1" fontAlgn="auto" latinLnBrk="0" hangingPunct="1">
                  <a:lnSpc>
                    <a:spcPct val="100000"/>
                  </a:lnSpc>
                  <a:spcBef>
                    <a:spcPts val="0"/>
                  </a:spcBef>
                  <a:spcAft>
                    <a:spcPts val="0"/>
                  </a:spcAft>
                  <a:buClrTx/>
                  <a:buSzTx/>
                  <a:buFontTx/>
                  <a:buNone/>
                  <a:defRPr/>
                </a:pP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热管房级风墙</a:t>
                </a:r>
                <a:r>
                  <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  </a:t>
                </a:r>
                <a:endPar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sp>
            <p:nvSpPr>
              <p:cNvPr id="192" name="文本框 76"/>
              <p:cNvSpPr txBox="1"/>
              <p:nvPr>
                <p:custDataLst>
                  <p:tags r:id="rId21"/>
                </p:custDataLst>
              </p:nvPr>
            </p:nvSpPr>
            <p:spPr>
              <a:xfrm>
                <a:off x="5250" y="11091"/>
                <a:ext cx="957" cy="172"/>
              </a:xfrm>
              <a:prstGeom prst="rect">
                <a:avLst/>
              </a:prstGeom>
              <a:noFill/>
            </p:spPr>
            <p:txBody>
              <a:bodyPr wrap="square" rtlCol="0" anchor="t">
                <a:spAutoFit/>
              </a:bodyPr>
              <a:lstStyle/>
              <a:p>
                <a:pPr marL="0" marR="0" lvl="0" indent="0" algn="ctr" defTabSz="684530" rtl="0" eaLnBrk="1" fontAlgn="auto" latinLnBrk="0" hangingPunct="1">
                  <a:lnSpc>
                    <a:spcPct val="100000"/>
                  </a:lnSpc>
                  <a:spcBef>
                    <a:spcPts val="0"/>
                  </a:spcBef>
                  <a:spcAft>
                    <a:spcPts val="0"/>
                  </a:spcAft>
                  <a:buClrTx/>
                  <a:buSzTx/>
                  <a:buFontTx/>
                  <a:buNone/>
                  <a:defRPr/>
                </a:pPr>
                <a:r>
                  <a:rPr kumimoji="0" lang="zh-CN" altLang="en-US" sz="665" b="1"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热管房级空调</a:t>
                </a:r>
                <a:r>
                  <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rPr>
                  <a:t>  </a:t>
                </a:r>
                <a:endParaRPr kumimoji="0" lang="en-US" altLang="zh-CN" sz="665" b="0" i="0" u="none" strike="noStrike" kern="1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Times New Roman" panose="02020603050405020304"/>
                </a:endParaRPr>
              </a:p>
            </p:txBody>
          </p:sp>
        </p:grpSp>
        <p:pic>
          <p:nvPicPr>
            <p:cNvPr id="183" name="Picture 2" descr="F:\新建文件夹\WeChat Files\andy557982\FileStorage\Temp\c4bdc6f1ba952fb273cae00903066f5.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323" y="9922"/>
              <a:ext cx="1146" cy="1176"/>
            </a:xfrm>
            <a:prstGeom prst="rect">
              <a:avLst/>
            </a:prstGeom>
            <a:noFill/>
            <a:extLst>
              <a:ext uri="{909E8E84-426E-40DD-AFC4-6F175D3DCCD1}">
                <a14:hiddenFill xmlns:a14="http://schemas.microsoft.com/office/drawing/2010/main">
                  <a:solidFill>
                    <a:srgbClr val="FFFFFF"/>
                  </a:solidFill>
                </a14:hiddenFill>
              </a:ext>
            </a:extLst>
          </p:spPr>
        </p:pic>
        <p:pic>
          <p:nvPicPr>
            <p:cNvPr id="184" name="图片 183" descr="cm100ua1-410a-2-bp-右45"/>
            <p:cNvPicPr>
              <a:picLocks noChangeAspect="1"/>
            </p:cNvPicPr>
            <p:nvPr>
              <p:custDataLst>
                <p:tags r:id="rId23"/>
              </p:custDataLst>
            </p:nvPr>
          </p:nvPicPr>
          <p:blipFill>
            <a:blip r:embed="rId24"/>
            <a:srcRect l="17259" t="13954" r="-815" b="6750"/>
            <a:stretch>
              <a:fillRect/>
            </a:stretch>
          </p:blipFill>
          <p:spPr>
            <a:xfrm>
              <a:off x="5227" y="9957"/>
              <a:ext cx="1101" cy="1100"/>
            </a:xfrm>
            <a:prstGeom prst="rect">
              <a:avLst/>
            </a:prstGeom>
          </p:spPr>
        </p:pic>
      </p:grpSp>
      <p:pic>
        <p:nvPicPr>
          <p:cNvPr id="10" name="图片 9"/>
          <p:cNvPicPr>
            <a:picLocks noChangeAspect="1"/>
          </p:cNvPicPr>
          <p:nvPr/>
        </p:nvPicPr>
        <p:blipFill>
          <a:blip r:embed="rId25"/>
          <a:stretch>
            <a:fillRect/>
          </a:stretch>
        </p:blipFill>
        <p:spPr>
          <a:xfrm>
            <a:off x="7806690" y="1082675"/>
            <a:ext cx="2484755" cy="28352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320" y="-18415"/>
            <a:ext cx="332740" cy="774065"/>
          </a:xfrm>
          <a:prstGeom prst="rect">
            <a:avLst/>
          </a:prstGeom>
          <a:noFill/>
        </p:spPr>
        <p:txBody>
          <a:bodyPr wrap="square" rtlCol="0">
            <a:no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4</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60" y="517525"/>
            <a:ext cx="575945" cy="370205"/>
          </a:xfrm>
          <a:prstGeom prst="rect">
            <a:avLst/>
          </a:prstGeom>
          <a:noFill/>
        </p:spPr>
        <p:txBody>
          <a:bodyPr wrap="square" rtlCol="0">
            <a:no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80" y="3084195"/>
            <a:ext cx="628650" cy="281305"/>
          </a:xfrm>
          <a:prstGeom prst="rect">
            <a:avLst/>
          </a:prstGeom>
        </p:spPr>
      </p:pic>
      <p:sp>
        <p:nvSpPr>
          <p:cNvPr id="40" name="TextBox 32"/>
          <p:cNvSpPr txBox="1">
            <a:spLocks noChangeArrowheads="1"/>
          </p:cNvSpPr>
          <p:nvPr/>
        </p:nvSpPr>
        <p:spPr bwMode="auto">
          <a:xfrm>
            <a:off x="6592570" y="3837940"/>
            <a:ext cx="5462905" cy="760730"/>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400" dirty="0">
                <a:latin typeface="Arial" panose="020B0604020202020204" pitchFamily="34" charset="0"/>
                <a:ea typeface="微软雅黑" panose="020B0503020204020204" pitchFamily="34" charset="-122"/>
                <a:cs typeface="Arial" panose="020B0604020202020204" pitchFamily="34" charset="0"/>
              </a:rPr>
              <a:t>Coolnet MetaRow MDC</a:t>
            </a:r>
            <a:r>
              <a:rPr lang="en-US" altLang="zh-CN" sz="1400">
                <a:latin typeface="Arial" panose="020B0604020202020204" pitchFamily="34" charset="0"/>
                <a:ea typeface="微软雅黑" panose="020B0503020204020204" pitchFamily="34" charset="-122"/>
                <a:cs typeface="Arial" panose="020B0604020202020204" pitchFamily="34" charset="0"/>
                <a:sym typeface="+mn-ea"/>
              </a:rPr>
              <a:t>+</a:t>
            </a:r>
            <a:r>
              <a:rPr lang="zh-CN" altLang="en-US" sz="1400">
                <a:latin typeface="Arial" panose="020B0604020202020204" pitchFamily="34" charset="0"/>
                <a:ea typeface="微软雅黑" panose="020B0503020204020204" pitchFamily="34" charset="-122"/>
                <a:cs typeface="Arial" panose="020B0604020202020204" pitchFamily="34" charset="0"/>
                <a:sym typeface="+mn-ea"/>
              </a:rPr>
              <a:t> Multi-split</a:t>
            </a:r>
            <a:r>
              <a:rPr lang="en-US" altLang="zh-CN" sz="1400">
                <a:latin typeface="Arial" panose="020B0604020202020204" pitchFamily="34" charset="0"/>
                <a:ea typeface="微软雅黑" panose="020B0503020204020204" pitchFamily="34" charset="-122"/>
                <a:cs typeface="Arial" panose="020B0604020202020204" pitchFamily="34" charset="0"/>
                <a:sym typeface="+mn-ea"/>
              </a:rPr>
              <a:t> refrigerant</a:t>
            </a:r>
            <a:r>
              <a:rPr lang="zh-CN" altLang="en-US" sz="1400">
                <a:latin typeface="Arial" panose="020B0604020202020204" pitchFamily="34" charset="0"/>
                <a:ea typeface="微软雅黑" panose="020B0503020204020204" pitchFamily="34" charset="-122"/>
                <a:cs typeface="Arial" panose="020B0604020202020204" pitchFamily="34" charset="0"/>
                <a:sym typeface="+mn-ea"/>
              </a:rPr>
              <a:t> Unit</a:t>
            </a:r>
            <a:r>
              <a:rPr lang="en-US" altLang="zh-CN" sz="1400">
                <a:latin typeface="Arial" panose="020B0604020202020204" pitchFamily="34" charset="0"/>
                <a:ea typeface="微软雅黑" panose="020B0503020204020204" pitchFamily="34" charset="-122"/>
                <a:cs typeface="Arial" panose="020B0604020202020204" pitchFamily="34" charset="0"/>
                <a:sym typeface="+mn-ea"/>
              </a:rPr>
              <a:t>+ In-row AC</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a:p>
            <a:pPr algn="ctr" eaLnBrk="1" hangingPunct="1">
              <a:lnSpc>
                <a:spcPct val="100000"/>
              </a:lnSpc>
              <a:spcBef>
                <a:spcPct val="0"/>
              </a:spcBef>
              <a:buNone/>
            </a:pPr>
            <a:r>
              <a:rPr lang="en-US" altLang="zh-CN" sz="1400" dirty="0">
                <a:latin typeface="Arial" panose="020B0604020202020204" pitchFamily="34" charset="0"/>
                <a:ea typeface="微软雅黑" panose="020B0503020204020204" pitchFamily="34" charset="-122"/>
                <a:cs typeface="Arial" panose="020B0604020202020204" pitchFamily="34" charset="0"/>
              </a:rPr>
              <a:t>Load for per rack</a:t>
            </a:r>
            <a:r>
              <a:rPr lang="zh-CN" altLang="en-US" sz="1400" dirty="0">
                <a:latin typeface="Arial" panose="020B0604020202020204" pitchFamily="34" charset="0"/>
                <a:ea typeface="微软雅黑" panose="020B0503020204020204" pitchFamily="34" charset="-122"/>
                <a:cs typeface="Arial" panose="020B0604020202020204" pitchFamily="34" charset="0"/>
              </a:rPr>
              <a:t>≤</a:t>
            </a:r>
            <a:r>
              <a:rPr lang="en-US" altLang="zh-CN" sz="1400" dirty="0">
                <a:latin typeface="Arial" panose="020B0604020202020204" pitchFamily="34" charset="0"/>
                <a:ea typeface="微软雅黑" panose="020B0503020204020204" pitchFamily="34" charset="-122"/>
                <a:cs typeface="Arial" panose="020B0604020202020204" pitchFamily="34" charset="0"/>
              </a:rPr>
              <a:t>25kW</a:t>
            </a: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a:p>
            <a:pPr algn="ctr" eaLnBrk="1" hangingPunct="1">
              <a:lnSpc>
                <a:spcPct val="100000"/>
              </a:lnSpc>
              <a:spcBef>
                <a:spcPct val="0"/>
              </a:spcBef>
              <a:buNone/>
            </a:pP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p:cNvSpPr txBox="1"/>
          <p:nvPr/>
        </p:nvSpPr>
        <p:spPr>
          <a:xfrm>
            <a:off x="1031875" y="316230"/>
            <a:ext cx="6493510" cy="571500"/>
          </a:xfrm>
          <a:prstGeom prst="rect">
            <a:avLst/>
          </a:prstGeom>
          <a:noFill/>
        </p:spPr>
        <p:txBody>
          <a:bodyPr wrap="square" lIns="91440" tIns="45720" rIns="91440" bIns="45720" rtlCol="0" anchor="t">
            <a:no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Medium-Large Data Center(Air-cold)</a:t>
            </a:r>
            <a:r>
              <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rPr>
              <a:t> </a:t>
            </a:r>
            <a:endPar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graphicFrame>
        <p:nvGraphicFramePr>
          <p:cNvPr id="3" name="表格 2"/>
          <p:cNvGraphicFramePr/>
          <p:nvPr>
            <p:custDataLst>
              <p:tags r:id="rId2"/>
            </p:custDataLst>
          </p:nvPr>
        </p:nvGraphicFramePr>
        <p:xfrm>
          <a:off x="-1270" y="2397125"/>
          <a:ext cx="6233795" cy="4006850"/>
        </p:xfrm>
        <a:graphic>
          <a:graphicData uri="http://schemas.openxmlformats.org/drawingml/2006/table">
            <a:tbl>
              <a:tblPr firstRow="1" bandRow="1">
                <a:tableStyleId>{F16A951A-6DE4-4F94-B496-C7397E10B88D}</a:tableStyleId>
              </a:tblPr>
              <a:tblGrid>
                <a:gridCol w="1073785"/>
                <a:gridCol w="988695"/>
                <a:gridCol w="899795"/>
                <a:gridCol w="1040765"/>
                <a:gridCol w="1016635"/>
                <a:gridCol w="1214120"/>
              </a:tblGrid>
              <a:tr h="520065">
                <a:tc gridSpan="6">
                  <a:txBody>
                    <a:bodyPr/>
                    <a:p>
                      <a:pPr indent="0" algn="ctr">
                        <a:buNone/>
                      </a:pPr>
                      <a:r>
                        <a:rPr lang="en-US" altLang="zh-CN" sz="1200">
                          <a:latin typeface="Arial" panose="020B0604020202020204" pitchFamily="34" charset="0"/>
                          <a:cs typeface="Arial" panose="020B0604020202020204" pitchFamily="34" charset="0"/>
                        </a:rPr>
                        <a:t>MDC+</a:t>
                      </a:r>
                      <a:r>
                        <a:rPr lang="zh-CN" altLang="en-US" sz="1200">
                          <a:latin typeface="Arial" panose="020B0604020202020204" pitchFamily="34" charset="0"/>
                          <a:cs typeface="Arial" panose="020B0604020202020204" pitchFamily="34" charset="0"/>
                        </a:rPr>
                        <a:t>Ceiling-suspended Multi-split Heat Pipe Unit</a:t>
                      </a:r>
                      <a:r>
                        <a:rPr lang="en-US" altLang="zh-CN" sz="1200">
                          <a:latin typeface="Arial" panose="020B0604020202020204" pitchFamily="34" charset="0"/>
                          <a:cs typeface="Arial" panose="020B0604020202020204" pitchFamily="34" charset="0"/>
                        </a:rPr>
                        <a:t>+Heat Pipe In-row AC</a:t>
                      </a:r>
                      <a:endParaRPr lang="zh-CN" altLang="en-US" sz="12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c hMerge="1">
                  <a:tcPr/>
                </a:tc>
                <a:tc hMerge="1">
                  <a:tcPr/>
                </a:tc>
                <a:tc hMerge="1">
                  <a:tcPr/>
                </a:tc>
                <a:tc hMerge="1">
                  <a:tcPr/>
                </a:tc>
              </a:tr>
              <a:tr h="520700">
                <a:tc>
                  <a:txBody>
                    <a:bodyPr/>
                    <a:p>
                      <a:pPr algn="ctr">
                        <a:buClrTx/>
                        <a:buSzTx/>
                        <a:buFontTx/>
                        <a:buNone/>
                      </a:pPr>
                      <a:r>
                        <a:rPr lang="zh-CN" altLang="en-US" sz="1000">
                          <a:latin typeface="Arial" panose="020B0604020202020204" pitchFamily="34" charset="0"/>
                          <a:cs typeface="Arial" panose="020B0604020202020204" pitchFamily="34" charset="0"/>
                        </a:rPr>
                        <a:t>Rack configuration</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Heat load/per rack</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Rack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Total heat load /per set</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r>
              <a:tr h="520065">
                <a:tc>
                  <a:txBody>
                    <a:bodyPr/>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25KW</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12</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300</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r>
              <a:tr h="520700">
                <a:tc>
                  <a:txBody>
                    <a:bodyPr/>
                    <a:p>
                      <a:pPr indent="0" algn="ctr">
                        <a:buNone/>
                      </a:pPr>
                      <a:r>
                        <a:rPr lang="zh-CN" altLang="en-US" sz="1000">
                          <a:latin typeface="Arial" panose="020B0604020202020204" pitchFamily="34" charset="0"/>
                          <a:cs typeface="Arial" panose="020B0604020202020204" pitchFamily="34" charset="0"/>
                        </a:rPr>
                        <a:t>Cooling configuration</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Heat-pipe In-row AC</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Energy-saving method</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520065">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CLA060H</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6</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5+1</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Fluorine pump free cooling</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885190">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sym typeface="+mn-ea"/>
                        </a:rPr>
                        <a:t>Ceiling-suspended Multi-split Heat Pipe Unit</a:t>
                      </a:r>
                      <a:endParaRPr lang="zh-CN" altLang="en-US" sz="1000">
                        <a:latin typeface="Arial" panose="020B0604020202020204" pitchFamily="34" charset="0"/>
                        <a:cs typeface="Arial" panose="020B0604020202020204" pitchFamily="34" charset="0"/>
                        <a:sym typeface="+mn-ea"/>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Energy-saving method</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520065">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CNQXF300</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2</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1+1</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sym typeface="+mn-ea"/>
                        </a:rPr>
                        <a:t>Fluorine pump free cooling</a:t>
                      </a:r>
                      <a:endParaRPr lang="zh-CN" altLang="en-US" sz="1000">
                        <a:latin typeface="Arial" panose="020B0604020202020204" pitchFamily="34" charset="0"/>
                        <a:cs typeface="Arial" panose="020B0604020202020204" pitchFamily="34" charset="0"/>
                        <a:sym typeface="+mn-ea"/>
                      </a:endParaRPr>
                    </a:p>
                  </a:txBody>
                  <a:tcPr marL="51435" marR="51435" marT="0" marB="0" vert="horz" anchor="ctr" anchorCtr="0"/>
                </a:tc>
                <a:tc hMerge="1">
                  <a:tcPr marL="51435" marR="51435" marT="0" marB="0" vert="horz" anchor="ctr" anchorCtr="0"/>
                </a:tc>
              </a:tr>
            </a:tbl>
          </a:graphicData>
        </a:graphic>
      </p:graphicFrame>
      <p:pic>
        <p:nvPicPr>
          <p:cNvPr id="4" name="图片 3"/>
          <p:cNvPicPr>
            <a:picLocks noChangeAspect="1"/>
          </p:cNvPicPr>
          <p:nvPr/>
        </p:nvPicPr>
        <p:blipFill>
          <a:blip r:embed="rId3"/>
          <a:stretch>
            <a:fillRect/>
          </a:stretch>
        </p:blipFill>
        <p:spPr>
          <a:xfrm>
            <a:off x="6044565" y="1002030"/>
            <a:ext cx="5312410" cy="2721610"/>
          </a:xfrm>
          <a:prstGeom prst="rect">
            <a:avLst/>
          </a:prstGeom>
        </p:spPr>
      </p:pic>
      <p:sp>
        <p:nvSpPr>
          <p:cNvPr id="2" name="文本框 1"/>
          <p:cNvSpPr txBox="1"/>
          <p:nvPr/>
        </p:nvSpPr>
        <p:spPr>
          <a:xfrm>
            <a:off x="0" y="975995"/>
            <a:ext cx="7212330" cy="1710055"/>
          </a:xfrm>
          <a:prstGeom prst="rect">
            <a:avLst/>
          </a:prstGeom>
          <a:noFill/>
        </p:spPr>
        <p:txBody>
          <a:bodyPr wrap="square" rtlCol="0">
            <a:noAutofit/>
          </a:bodyPr>
          <a:p>
            <a:pPr algn="l"/>
            <a:r>
              <a:rPr lang="en-US" altLang="zh-CN" sz="1600"/>
              <a:t> coolnet Meta-Row Series </a:t>
            </a:r>
            <a:r>
              <a:rPr lang="en-US" altLang="zh-CN" sz="1400"/>
              <a:t>intelligent modulare data center integrated power distribution, Cooling,Rack , Asile , monitoring, and linkage mechanisms to form an intelligent containment, significantly enhancing power reliability and cooling energy efficiency. Cooling  close to heat sources and effective reduction of module PUE value as low as 1.2</a:t>
            </a:r>
            <a:endParaRPr lang="en-US" altLang="zh-CN" sz="1400"/>
          </a:p>
          <a:p>
            <a:pPr algn="l"/>
            <a:r>
              <a:rPr lang="en-US" altLang="zh-CN" sz="1400"/>
              <a:t> </a:t>
            </a:r>
            <a:endParaRPr lang="en-US" altLang="zh-CN" sz="1400"/>
          </a:p>
        </p:txBody>
      </p:sp>
      <p:sp>
        <p:nvSpPr>
          <p:cNvPr id="5" name="文本框 4"/>
          <p:cNvSpPr txBox="1"/>
          <p:nvPr/>
        </p:nvSpPr>
        <p:spPr>
          <a:xfrm>
            <a:off x="6592570" y="4554220"/>
            <a:ext cx="5720080" cy="4077335"/>
          </a:xfrm>
          <a:prstGeom prst="rect">
            <a:avLst/>
          </a:prstGeom>
          <a:noFill/>
        </p:spPr>
        <p:txBody>
          <a:bodyPr wrap="square" rtlCol="0">
            <a:noAutofit/>
          </a:bodyPr>
          <a:p>
            <a:pPr algn="l"/>
            <a:r>
              <a:rPr lang="en-US" altLang="zh-CN" sz="1400">
                <a:sym typeface="+mn-ea"/>
              </a:rPr>
              <a:t>modular design ,fast expanding  with multi-module for the needs of large-scale data centers.</a:t>
            </a:r>
            <a:endParaRPr lang="en-US" altLang="zh-CN" sz="1400">
              <a:sym typeface="+mn-ea"/>
            </a:endParaRPr>
          </a:p>
          <a:p>
            <a:pPr algn="l"/>
            <a:endParaRPr lang="en-US" altLang="zh-CN" sz="1400"/>
          </a:p>
          <a:p>
            <a:pPr algn="l"/>
            <a:r>
              <a:rPr lang="en-US" altLang="zh-CN" sz="1400">
                <a:sym typeface="+mn-ea"/>
              </a:rPr>
              <a:t>Factory prefabrication and pre-commissioning, plug and play on site;</a:t>
            </a:r>
            <a:endParaRPr lang="en-US" altLang="zh-CN" sz="1400">
              <a:sym typeface="+mn-ea"/>
            </a:endParaRPr>
          </a:p>
          <a:p>
            <a:pPr algn="l"/>
            <a:endParaRPr lang="en-US" altLang="zh-CN" sz="1400"/>
          </a:p>
          <a:p>
            <a:pPr algn="l"/>
            <a:r>
              <a:rPr lang="en-US" altLang="zh-CN" sz="1400">
                <a:sym typeface="+mn-ea"/>
              </a:rPr>
              <a:t>Standardized components, de-engineering, and overall delivery</a:t>
            </a:r>
            <a:endParaRPr lang="en-US" altLang="zh-CN" sz="1400"/>
          </a:p>
          <a:p>
            <a:pPr algn="l"/>
            <a:endParaRPr lang="en-US" altLang="zh-CN" sz="1400">
              <a:sym typeface="+mn-ea"/>
            </a:endParaRPr>
          </a:p>
          <a:p>
            <a:pPr algn="l"/>
            <a:r>
              <a:rPr lang="en-US" altLang="zh-CN" sz="1400">
                <a:sym typeface="+mn-ea"/>
              </a:rPr>
              <a:t>Adopt mult-split refeigerant unit with free cooling, annual PUE as low as 1.1 in cold area .</a:t>
            </a:r>
            <a:endParaRPr lang="en-US" altLang="zh-CN" sz="1400"/>
          </a:p>
          <a:p>
            <a:endParaRPr lang="zh-CN" altLang="en-US" sz="140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5</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0" name="TextBox 32"/>
          <p:cNvSpPr txBox="1">
            <a:spLocks noChangeArrowheads="1"/>
          </p:cNvSpPr>
          <p:nvPr/>
        </p:nvSpPr>
        <p:spPr bwMode="auto">
          <a:xfrm>
            <a:off x="6096000" y="5408295"/>
            <a:ext cx="5737860" cy="694690"/>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Coolnet </a:t>
            </a:r>
            <a:r>
              <a:rPr lang="zh-CN" altLang="en-US" sz="1400">
                <a:latin typeface="Arial" panose="020B0604020202020204" pitchFamily="34" charset="0"/>
                <a:cs typeface="Arial" panose="020B0604020202020204" pitchFamily="34" charset="0"/>
                <a:sym typeface="+mn-ea"/>
              </a:rPr>
              <a:t>Ceiling-suspended Multi-split Heat Pipe Unit</a:t>
            </a:r>
            <a:r>
              <a:rPr lang="en-US" altLang="zh-CN" sz="1400">
                <a:latin typeface="Arial" panose="020B0604020202020204" pitchFamily="34" charset="0"/>
                <a:cs typeface="Arial" panose="020B0604020202020204" pitchFamily="34" charset="0"/>
                <a:sym typeface="+mn-ea"/>
              </a:rPr>
              <a:t>+Heat Pipe Rear-Door PAC Solution</a:t>
            </a:r>
            <a:endParaRPr lang="en-US" altLang="zh-CN" sz="1400">
              <a:latin typeface="Arial" panose="020B0604020202020204" pitchFamily="34" charset="0"/>
              <a:cs typeface="Arial" panose="020B0604020202020204" pitchFamily="34" charset="0"/>
            </a:endParaRPr>
          </a:p>
          <a:p>
            <a:pPr algn="ctr" eaLnBrk="1" hangingPunct="1">
              <a:lnSpc>
                <a:spcPct val="100000"/>
              </a:lnSpc>
              <a:spcBef>
                <a:spcPct val="0"/>
              </a:spcBef>
              <a:buNone/>
            </a:pPr>
            <a:r>
              <a:rPr lang="en-US" altLang="zh-CN" sz="1400" dirty="0">
                <a:latin typeface="Arial" panose="020B0604020202020204" pitchFamily="34" charset="0"/>
                <a:cs typeface="Arial" panose="020B0604020202020204" pitchFamily="34" charset="0"/>
              </a:rPr>
              <a:t>Load for per rack</a:t>
            </a:r>
            <a:r>
              <a:rPr lang="zh-CN" altLang="en-US" sz="1400" dirty="0">
                <a:latin typeface="Arial" panose="020B0604020202020204" pitchFamily="34" charset="0"/>
                <a:cs typeface="Arial" panose="020B0604020202020204" pitchFamily="34" charset="0"/>
              </a:rPr>
              <a:t>≤</a:t>
            </a:r>
            <a:r>
              <a:rPr lang="en-US" altLang="zh-CN" sz="1400" dirty="0">
                <a:latin typeface="Arial" panose="020B0604020202020204" pitchFamily="34" charset="0"/>
                <a:cs typeface="Arial" panose="020B0604020202020204" pitchFamily="34" charset="0"/>
              </a:rPr>
              <a:t>60</a:t>
            </a:r>
            <a:r>
              <a:rPr lang="en-US" altLang="zh-CN" sz="1400" dirty="0">
                <a:latin typeface="Arial" panose="020B0604020202020204" pitchFamily="34" charset="0"/>
                <a:cs typeface="Arial" panose="020B0604020202020204" pitchFamily="34" charset="0"/>
              </a:rPr>
              <a:t>kW</a:t>
            </a:r>
            <a:endParaRPr lang="en-US" altLang="zh-CN" sz="1400" dirty="0">
              <a:latin typeface="Arial" panose="020B0604020202020204" pitchFamily="34" charset="0"/>
              <a:cs typeface="Arial" panose="020B0604020202020204" pitchFamily="34" charset="0"/>
            </a:endParaRPr>
          </a:p>
          <a:p>
            <a:pPr algn="ctr" eaLnBrk="1" hangingPunct="1">
              <a:lnSpc>
                <a:spcPct val="100000"/>
              </a:lnSpc>
              <a:spcBef>
                <a:spcPct val="0"/>
              </a:spcBef>
              <a:buNone/>
            </a:pPr>
            <a:endParaRPr lang="en-US" altLang="zh-CN" sz="1400" dirty="0">
              <a:latin typeface="Arial" panose="020B0604020202020204" pitchFamily="34" charset="0"/>
              <a:cs typeface="Arial" panose="020B0604020202020204" pitchFamily="34" charset="0"/>
            </a:endParaRPr>
          </a:p>
        </p:txBody>
      </p:sp>
      <p:sp>
        <p:nvSpPr>
          <p:cNvPr id="44" name="文本框 43"/>
          <p:cNvSpPr txBox="1"/>
          <p:nvPr/>
        </p:nvSpPr>
        <p:spPr>
          <a:xfrm>
            <a:off x="1031875" y="365760"/>
            <a:ext cx="6493510" cy="521970"/>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rPr>
              <a:t>Medium-Large Data Center(Air-cold)</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endParaRPr>
          </a:p>
        </p:txBody>
      </p:sp>
      <p:pic>
        <p:nvPicPr>
          <p:cNvPr id="3" name="图片 2"/>
          <p:cNvPicPr>
            <a:picLocks noChangeAspect="1"/>
          </p:cNvPicPr>
          <p:nvPr/>
        </p:nvPicPr>
        <p:blipFill>
          <a:blip r:embed="rId2"/>
          <a:stretch>
            <a:fillRect/>
          </a:stretch>
        </p:blipFill>
        <p:spPr>
          <a:xfrm>
            <a:off x="6073775" y="1437005"/>
            <a:ext cx="5760000" cy="3600000"/>
          </a:xfrm>
          <a:prstGeom prst="rect">
            <a:avLst/>
          </a:prstGeom>
        </p:spPr>
      </p:pic>
      <p:sp>
        <p:nvSpPr>
          <p:cNvPr id="8" name="文本框 7"/>
          <p:cNvSpPr txBox="1"/>
          <p:nvPr/>
        </p:nvSpPr>
        <p:spPr>
          <a:xfrm>
            <a:off x="715621" y="6245123"/>
            <a:ext cx="2646680" cy="398780"/>
          </a:xfrm>
          <a:prstGeom prst="rect">
            <a:avLst/>
          </a:prstGeom>
          <a:noFill/>
        </p:spPr>
        <p:txBody>
          <a:bodyPr wrap="none" rtlCol="0">
            <a:spAutoFit/>
          </a:bodyPr>
          <a:lstStyle/>
          <a:p>
            <a:r>
              <a:rPr lang="en-US" altLang="zh-CN" sz="1000" dirty="0">
                <a:latin typeface="Arial" panose="020B0604020202020204" pitchFamily="34" charset="0"/>
                <a:ea typeface="思源黑体 CN Light" panose="020B0300000000000000" charset="-122"/>
                <a:cs typeface="Arial" panose="020B0604020202020204" pitchFamily="34" charset="0"/>
              </a:rPr>
              <a:t>Ceiling-suspended Multi-split Heat Pipe </a:t>
            </a:r>
            <a:endParaRPr lang="en-US" altLang="zh-CN" sz="1000" dirty="0">
              <a:latin typeface="Arial" panose="020B0604020202020204" pitchFamily="34" charset="0"/>
              <a:ea typeface="思源黑体 CN Light" panose="020B0300000000000000" charset="-122"/>
              <a:cs typeface="Arial" panose="020B0604020202020204" pitchFamily="34" charset="0"/>
            </a:endParaRPr>
          </a:p>
          <a:p>
            <a:r>
              <a:rPr lang="en-US" altLang="zh-CN" sz="1000" dirty="0">
                <a:latin typeface="Arial" panose="020B0604020202020204" pitchFamily="34" charset="0"/>
                <a:ea typeface="思源黑体 CN Light" panose="020B0300000000000000" charset="-122"/>
                <a:cs typeface="Arial" panose="020B0604020202020204" pitchFamily="34" charset="0"/>
              </a:rPr>
              <a:t>Outdoor Unit</a:t>
            </a:r>
            <a:endParaRPr lang="en-US" altLang="zh-CN" sz="1000" dirty="0">
              <a:latin typeface="Arial" panose="020B0604020202020204" pitchFamily="34" charset="0"/>
              <a:ea typeface="思源黑体 CN Light" panose="020B0300000000000000" charset="-122"/>
              <a:cs typeface="Arial" panose="020B0604020202020204" pitchFamily="34" charset="0"/>
            </a:endParaRPr>
          </a:p>
        </p:txBody>
      </p:sp>
      <p:sp>
        <p:nvSpPr>
          <p:cNvPr id="5" name="文本框 4"/>
          <p:cNvSpPr txBox="1"/>
          <p:nvPr/>
        </p:nvSpPr>
        <p:spPr>
          <a:xfrm>
            <a:off x="3876208" y="6215655"/>
            <a:ext cx="2397760" cy="275590"/>
          </a:xfrm>
          <a:prstGeom prst="rect">
            <a:avLst/>
          </a:prstGeom>
          <a:noFill/>
        </p:spPr>
        <p:txBody>
          <a:bodyPr wrap="none" rtlCol="0">
            <a:spAutoFit/>
          </a:bodyPr>
          <a:lstStyle/>
          <a:p>
            <a:r>
              <a:rPr lang="en-US" altLang="zh-CN" sz="1200" dirty="0">
                <a:latin typeface="Arial" panose="020B0604020202020204" pitchFamily="34" charset="0"/>
                <a:ea typeface="思源黑体 CN Light" panose="020B0300000000000000" charset="-122"/>
                <a:cs typeface="Arial" panose="020B0604020202020204" pitchFamily="34" charset="0"/>
              </a:rPr>
              <a:t>Heat pipe rear-door precision AC</a:t>
            </a:r>
            <a:endParaRPr lang="en-US" altLang="zh-CN" sz="1200" dirty="0">
              <a:latin typeface="Arial" panose="020B0604020202020204" pitchFamily="34" charset="0"/>
              <a:ea typeface="思源黑体 CN Light" panose="020B0300000000000000" charset="-122"/>
              <a:cs typeface="Arial" panose="020B0604020202020204" pitchFamily="34" charset="0"/>
            </a:endParaRPr>
          </a:p>
        </p:txBody>
      </p:sp>
      <p:pic>
        <p:nvPicPr>
          <p:cNvPr id="10" name="图片 9"/>
          <p:cNvPicPr>
            <a:picLocks noChangeAspect="1"/>
          </p:cNvPicPr>
          <p:nvPr/>
        </p:nvPicPr>
        <p:blipFill>
          <a:blip r:embed="rId3"/>
          <a:stretch>
            <a:fillRect/>
          </a:stretch>
        </p:blipFill>
        <p:spPr>
          <a:xfrm>
            <a:off x="772795" y="3669030"/>
            <a:ext cx="2208795" cy="2520000"/>
          </a:xfrm>
          <a:prstGeom prst="rect">
            <a:avLst/>
          </a:prstGeom>
        </p:spPr>
      </p:pic>
      <p:pic>
        <p:nvPicPr>
          <p:cNvPr id="21" name="图片 20"/>
          <p:cNvPicPr>
            <a:picLocks noChangeAspect="1"/>
          </p:cNvPicPr>
          <p:nvPr/>
        </p:nvPicPr>
        <p:blipFill>
          <a:blip r:embed="rId4"/>
          <a:stretch>
            <a:fillRect/>
          </a:stretch>
        </p:blipFill>
        <p:spPr>
          <a:xfrm>
            <a:off x="3943182" y="3669147"/>
            <a:ext cx="1485075" cy="2520000"/>
          </a:xfrm>
          <a:prstGeom prst="rect">
            <a:avLst/>
          </a:prstGeom>
        </p:spPr>
      </p:pic>
      <p:graphicFrame>
        <p:nvGraphicFramePr>
          <p:cNvPr id="4" name="表格 3"/>
          <p:cNvGraphicFramePr/>
          <p:nvPr>
            <p:custDataLst>
              <p:tags r:id="rId5"/>
            </p:custDataLst>
          </p:nvPr>
        </p:nvGraphicFramePr>
        <p:xfrm>
          <a:off x="86360" y="1073785"/>
          <a:ext cx="5862955" cy="2569210"/>
        </p:xfrm>
        <a:graphic>
          <a:graphicData uri="http://schemas.openxmlformats.org/drawingml/2006/table">
            <a:tbl>
              <a:tblPr firstRow="1" bandRow="1">
                <a:tableStyleId>{F16A951A-6DE4-4F94-B496-C7397E10B88D}</a:tableStyleId>
              </a:tblPr>
              <a:tblGrid>
                <a:gridCol w="1010285"/>
                <a:gridCol w="901700"/>
                <a:gridCol w="874395"/>
                <a:gridCol w="978535"/>
                <a:gridCol w="955675"/>
                <a:gridCol w="1142365"/>
              </a:tblGrid>
              <a:tr h="304800">
                <a:tc gridSpan="6">
                  <a:txBody>
                    <a:bodyPr/>
                    <a:p>
                      <a:pPr indent="0" algn="ctr">
                        <a:buNone/>
                      </a:pPr>
                      <a:r>
                        <a:rPr lang="en-US" altLang="zh-CN" sz="1000">
                          <a:latin typeface="Arial" panose="020B0604020202020204" pitchFamily="34" charset="0"/>
                          <a:cs typeface="Arial" panose="020B0604020202020204" pitchFamily="34" charset="0"/>
                        </a:rPr>
                        <a:t>Single-row Rack+</a:t>
                      </a:r>
                      <a:r>
                        <a:rPr lang="zh-CN" altLang="en-US" sz="1000">
                          <a:latin typeface="Arial" panose="020B0604020202020204" pitchFamily="34" charset="0"/>
                          <a:cs typeface="Arial" panose="020B0604020202020204" pitchFamily="34" charset="0"/>
                        </a:rPr>
                        <a:t>Ceiling-suspended Multi-split Heat Pipe Unit</a:t>
                      </a:r>
                      <a:r>
                        <a:rPr lang="en-US" altLang="zh-CN" sz="1000">
                          <a:latin typeface="Arial" panose="020B0604020202020204" pitchFamily="34" charset="0"/>
                          <a:cs typeface="Arial" panose="020B0604020202020204" pitchFamily="34" charset="0"/>
                        </a:rPr>
                        <a:t>+Heat Pipe Rear-Door PAC Solution</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c hMerge="1">
                  <a:tcPr/>
                </a:tc>
                <a:tc hMerge="1">
                  <a:tcPr/>
                </a:tc>
                <a:tc hMerge="1">
                  <a:tcPr/>
                </a:tc>
                <a:tc hMerge="1">
                  <a:tcPr/>
                </a:tc>
              </a:tr>
              <a:tr h="304800">
                <a:tc>
                  <a:txBody>
                    <a:bodyPr/>
                    <a:p>
                      <a:pPr algn="ctr">
                        <a:buClrTx/>
                        <a:buSzTx/>
                        <a:buFontTx/>
                        <a:buNone/>
                      </a:pPr>
                      <a:r>
                        <a:rPr lang="zh-CN" altLang="en-US" sz="1000">
                          <a:latin typeface="Arial" panose="020B0604020202020204" pitchFamily="34" charset="0"/>
                          <a:cs typeface="Arial" panose="020B0604020202020204" pitchFamily="34" charset="0"/>
                        </a:rPr>
                        <a:t>Rack configuration</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Heat load/per rack</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Rack 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Total heat load</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r>
              <a:tr h="297815">
                <a:tc>
                  <a:txBody>
                    <a:bodyPr/>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58</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40</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2320</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endParaRPr lang="en-US" altLang="en-US" sz="1000">
                        <a:latin typeface="Arial" panose="020B0604020202020204" pitchFamily="34" charset="0"/>
                        <a:cs typeface="Arial" panose="020B0604020202020204" pitchFamily="34" charset="0"/>
                      </a:endParaRPr>
                    </a:p>
                  </a:txBody>
                  <a:tcPr marL="51435" marR="51435" marT="0" marB="0" vert="horz" anchor="ctr" anchorCtr="0"/>
                </a:tc>
              </a:tr>
              <a:tr h="304800">
                <a:tc>
                  <a:txBody>
                    <a:bodyPr/>
                    <a:p>
                      <a:pPr indent="0" algn="ctr">
                        <a:buNone/>
                      </a:pPr>
                      <a:r>
                        <a:rPr lang="zh-CN" altLang="en-US" sz="1000">
                          <a:latin typeface="Arial" panose="020B0604020202020204" pitchFamily="34" charset="0"/>
                          <a:cs typeface="Arial" panose="020B0604020202020204" pitchFamily="34" charset="0"/>
                        </a:rPr>
                        <a:t>Cooling configuration</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Heat pipe rear-door AC</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Energy-saving method</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297180">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HPX060D</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40</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sz="1000">
                          <a:latin typeface="Arial" panose="020B0604020202020204" pitchFamily="34" charset="0"/>
                          <a:cs typeface="Arial" panose="020B0604020202020204" pitchFamily="34" charset="0"/>
                        </a:rPr>
                        <a:t>/</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Fluorine pump free cooling</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762000">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sym typeface="+mn-ea"/>
                        </a:rPr>
                        <a:t>Ceiling-suspended Multi-split Heat Pipe Unit</a:t>
                      </a:r>
                      <a:endParaRPr lang="zh-CN" altLang="en-US" sz="1000">
                        <a:latin typeface="Arial" panose="020B0604020202020204" pitchFamily="34" charset="0"/>
                        <a:cs typeface="Arial" panose="020B0604020202020204" pitchFamily="34" charset="0"/>
                        <a:sym typeface="+mn-ea"/>
                      </a:endParaRPr>
                    </a:p>
                  </a:txBody>
                  <a:tcPr marL="51435" marR="51435" marT="0" marB="0" vert="horz" anchor="ctr" anchorCtr="0"/>
                </a:tc>
                <a:tc>
                  <a:txBody>
                    <a:bodyPr/>
                    <a:p>
                      <a:pPr indent="0" algn="ctr">
                        <a:buNone/>
                      </a:pPr>
                      <a:r>
                        <a:rPr lang="en-US" altLang="zh-CN" sz="1000">
                          <a:latin typeface="Arial" panose="020B0604020202020204" pitchFamily="34" charset="0"/>
                          <a:cs typeface="Arial" panose="020B0604020202020204" pitchFamily="34" charset="0"/>
                        </a:rPr>
                        <a:t>Qty</a:t>
                      </a:r>
                      <a:endParaRPr lang="en-US" altLang="zh-CN"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rPr>
                        <a:t>Energy-saving method</a:t>
                      </a: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hMerge="1">
                  <a:tcPr marL="51435" marR="51435" marT="0" marB="0" vert="horz" anchor="ctr" anchorCtr="0"/>
                </a:tc>
              </a:tr>
              <a:tr h="297815">
                <a:tc>
                  <a:txBody>
                    <a:bodyPr/>
                    <a:p>
                      <a:pPr indent="0" algn="ctr">
                        <a:buNone/>
                      </a:pPr>
                      <a:endParaRPr lang="zh-CN"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sym typeface="+mn-ea"/>
                        </a:rPr>
                        <a:t>CNQXF500</a:t>
                      </a:r>
                      <a:endParaRPr lang="en-US" altLang="en-US" sz="1000">
                        <a:latin typeface="Arial" panose="020B0604020202020204" pitchFamily="34" charset="0"/>
                        <a:cs typeface="Arial" panose="020B0604020202020204" pitchFamily="34" charset="0"/>
                        <a:sym typeface="+mn-ea"/>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5</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a:txBody>
                    <a:bodyPr/>
                    <a:p>
                      <a:pPr indent="0" algn="ctr">
                        <a:buNone/>
                      </a:pPr>
                      <a:r>
                        <a:rPr lang="en-US" altLang="en-US" sz="1000">
                          <a:latin typeface="Arial" panose="020B0604020202020204" pitchFamily="34" charset="0"/>
                          <a:cs typeface="Arial" panose="020B0604020202020204" pitchFamily="34" charset="0"/>
                        </a:rPr>
                        <a:t>4+1</a:t>
                      </a:r>
                      <a:endParaRPr lang="en-US" altLang="en-US" sz="1000">
                        <a:latin typeface="Arial" panose="020B0604020202020204" pitchFamily="34" charset="0"/>
                        <a:cs typeface="Arial" panose="020B0604020202020204" pitchFamily="34" charset="0"/>
                      </a:endParaRPr>
                    </a:p>
                  </a:txBody>
                  <a:tcPr marL="51435" marR="51435" marT="0" marB="0" vert="horz" anchor="ctr" anchorCtr="0"/>
                </a:tc>
                <a:tc gridSpan="2">
                  <a:txBody>
                    <a:bodyPr/>
                    <a:p>
                      <a:pPr indent="0" algn="ctr">
                        <a:buNone/>
                      </a:pPr>
                      <a:r>
                        <a:rPr lang="zh-CN" altLang="en-US" sz="1000">
                          <a:latin typeface="Arial" panose="020B0604020202020204" pitchFamily="34" charset="0"/>
                          <a:cs typeface="Arial" panose="020B0604020202020204" pitchFamily="34" charset="0"/>
                          <a:sym typeface="+mn-ea"/>
                        </a:rPr>
                        <a:t>Fluorine pump free cooling</a:t>
                      </a:r>
                      <a:endParaRPr lang="zh-CN" altLang="en-US" sz="1000">
                        <a:latin typeface="Arial" panose="020B0604020202020204" pitchFamily="34" charset="0"/>
                        <a:cs typeface="Arial" panose="020B0604020202020204" pitchFamily="34" charset="0"/>
                        <a:sym typeface="+mn-ea"/>
                      </a:endParaRPr>
                    </a:p>
                  </a:txBody>
                  <a:tcPr marL="51435" marR="51435" marT="0" marB="0" vert="horz" anchor="ctr" anchorCtr="0"/>
                </a:tc>
                <a:tc hMerge="1">
                  <a:tcPr marL="51435" marR="51435" marT="0" marB="0" vert="horz" anchor="ctr" anchorCtr="0"/>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Roboto Bk" pitchFamily="2" charset="0"/>
                <a:ea typeface="Roboto Bk" pitchFamily="2" charset="0"/>
                <a:cs typeface="Roboto" panose="02000000000000000000" charset="0"/>
                <a:sym typeface="+mn-lt"/>
              </a:rPr>
              <a:t>6</a:t>
            </a:r>
            <a:endParaRPr lang="zh-CN" altLang="en-US" sz="4000" dirty="0">
              <a:solidFill>
                <a:schemeClr val="bg1"/>
              </a:solidFill>
              <a:latin typeface="Roboto Bk" pitchFamily="2" charset="0"/>
              <a:cs typeface="Roboto" panose="02000000000000000000"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Roboto" panose="02000000000000000000" charset="0"/>
                <a:ea typeface="Roboto" panose="02000000000000000000" charset="0"/>
                <a:cs typeface="Roboto" panose="02000000000000000000" charset="0"/>
                <a:sym typeface="+mn-lt"/>
              </a:rPr>
              <a:t>Part</a:t>
            </a:r>
            <a:endParaRPr lang="zh-CN" altLang="en-US" sz="1600" dirty="0">
              <a:solidFill>
                <a:schemeClr val="bg1"/>
              </a:solidFill>
              <a:latin typeface="Roboto" panose="02000000000000000000" charset="0"/>
              <a:ea typeface="微软雅黑" panose="020B0503020204020204" pitchFamily="34" charset="-122"/>
              <a:cs typeface="Roboto" panose="02000000000000000000"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4" name="文本框 43"/>
          <p:cNvSpPr txBox="1"/>
          <p:nvPr/>
        </p:nvSpPr>
        <p:spPr>
          <a:xfrm>
            <a:off x="1031875" y="365760"/>
            <a:ext cx="6493510" cy="953135"/>
          </a:xfrm>
          <a:prstGeom prst="rect">
            <a:avLst/>
          </a:prstGeom>
          <a:noFill/>
        </p:spPr>
        <p:txBody>
          <a:bodyPr wrap="square" lIns="91440" tIns="45720" rIns="91440" bIns="45720" rtlCol="0" anchor="t">
            <a:spAutoFit/>
          </a:bodyPr>
          <a:lstStyle/>
          <a:p>
            <a:pPr algn="l">
              <a:buClrTx/>
              <a:buSzTx/>
              <a:buFontTx/>
            </a:pPr>
            <a:r>
              <a:rPr lang="zh-CN" altLang="en-US" sz="2800" dirty="0">
                <a:solidFill>
                  <a:srgbClr val="0070C0"/>
                </a:solidFill>
                <a:latin typeface="思源黑体 CN Bold" panose="020B0800000000000000" pitchFamily="34" charset="-122"/>
                <a:ea typeface="思源黑体 CN Bold" panose="020B0800000000000000" pitchFamily="34" charset="-122"/>
                <a:cs typeface="+mn-ea"/>
                <a:sym typeface="+mn-ea"/>
              </a:rPr>
              <a:t>预制化集装箱数据中心 </a:t>
            </a:r>
            <a:endParaRPr lang="zh-CN" altLang="en-US" sz="2800" dirty="0">
              <a:solidFill>
                <a:srgbClr val="0070C0"/>
              </a:solidFill>
              <a:latin typeface="思源黑体 CN Bold" panose="020B0800000000000000" pitchFamily="34" charset="-122"/>
              <a:ea typeface="思源黑体 CN Bold" panose="020B0800000000000000" pitchFamily="34" charset="-122"/>
              <a:cs typeface="+mn-ea"/>
            </a:endParaRPr>
          </a:p>
          <a:p>
            <a:endParaRPr lang="en-US" altLang="zh-CN" sz="2800" dirty="0">
              <a:solidFill>
                <a:srgbClr val="0070C0"/>
              </a:solidFill>
              <a:latin typeface="思源黑体 CN Bold" panose="020B0800000000000000" pitchFamily="34" charset="-122"/>
              <a:ea typeface="思源黑体 CN Bold" panose="020B0800000000000000" pitchFamily="34" charset="-122"/>
              <a:cs typeface="+mn-ea"/>
            </a:endParaRPr>
          </a:p>
        </p:txBody>
      </p:sp>
      <p:sp>
        <p:nvSpPr>
          <p:cNvPr id="11" name="TextBox 32"/>
          <p:cNvSpPr txBox="1">
            <a:spLocks noChangeArrowheads="1"/>
          </p:cNvSpPr>
          <p:nvPr/>
        </p:nvSpPr>
        <p:spPr bwMode="auto">
          <a:xfrm>
            <a:off x="5746750" y="3677920"/>
            <a:ext cx="6141720" cy="706755"/>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800" dirty="0">
                <a:latin typeface="+mn-ea"/>
              </a:rPr>
              <a:t>Coolnet</a:t>
            </a:r>
            <a:r>
              <a:rPr lang="zh-CN" altLang="en-US" sz="1800" dirty="0">
                <a:latin typeface="+mn-ea"/>
              </a:rPr>
              <a:t>预制化集装箱数据中心，搭载</a:t>
            </a:r>
            <a:r>
              <a:rPr lang="zh-CN" altLang="en-US" sz="1800" dirty="0">
                <a:latin typeface="+mn-ea"/>
                <a:sym typeface="+mn-ea"/>
              </a:rPr>
              <a:t>氟泵自然冷列间空调单柜负载支持≤</a:t>
            </a:r>
            <a:r>
              <a:rPr lang="en-US" altLang="zh-CN" sz="1800" dirty="0">
                <a:latin typeface="+mn-ea"/>
                <a:sym typeface="+mn-ea"/>
              </a:rPr>
              <a:t>25</a:t>
            </a:r>
            <a:r>
              <a:rPr lang="en-US" altLang="zh-CN" sz="1800" dirty="0">
                <a:latin typeface="+mn-ea"/>
                <a:sym typeface="+mn-ea"/>
              </a:rPr>
              <a:t>kW</a:t>
            </a:r>
            <a:endParaRPr lang="en-US" altLang="zh-CN" sz="1800" dirty="0">
              <a:latin typeface="+mn-ea"/>
            </a:endParaRPr>
          </a:p>
        </p:txBody>
      </p:sp>
      <p:sp>
        <p:nvSpPr>
          <p:cNvPr id="12" name="文本框 11"/>
          <p:cNvSpPr txBox="1"/>
          <p:nvPr/>
        </p:nvSpPr>
        <p:spPr>
          <a:xfrm>
            <a:off x="8267700" y="1116965"/>
            <a:ext cx="3620770" cy="2248535"/>
          </a:xfrm>
          <a:prstGeom prst="rect">
            <a:avLst/>
          </a:prstGeom>
          <a:noFill/>
        </p:spPr>
        <p:txBody>
          <a:bodyPr wrap="square" rtlCol="0" anchor="t">
            <a:noAutofit/>
          </a:bodyPr>
          <a:p>
            <a:pPr algn="l">
              <a:lnSpc>
                <a:spcPct val="200000"/>
              </a:lnSpc>
              <a:buClrTx/>
              <a:buSzTx/>
              <a:buNone/>
            </a:pPr>
            <a:r>
              <a:rPr lang="zh-CN" altLang="en-US" sz="1400" b="1" dirty="0" smtClean="0">
                <a:latin typeface="思源黑体 CN Bold" panose="020B0800000000000000" pitchFamily="34" charset="-122"/>
                <a:ea typeface="思源黑体 CN Bold" panose="020B0800000000000000" pitchFamily="34" charset="-122"/>
                <a:sym typeface="+mn-ea"/>
              </a:rPr>
              <a:t>预制化集装箱</a:t>
            </a:r>
            <a:r>
              <a:rPr lang="zh-CN" altLang="en-US" sz="1400" b="1" dirty="0" smtClean="0">
                <a:latin typeface="思源黑体 CN Bold" panose="020B0800000000000000" pitchFamily="34" charset="-122"/>
                <a:ea typeface="思源黑体 CN Bold" panose="020B0800000000000000" pitchFamily="34" charset="-122"/>
                <a:sym typeface="+mn-ea"/>
              </a:rPr>
              <a:t>数据中心核心优势</a:t>
            </a:r>
            <a:endParaRPr lang="zh-CN" altLang="en-US" sz="1400" b="1" dirty="0" smtClean="0">
              <a:latin typeface="思源黑体 CN Bold" panose="020B0800000000000000" pitchFamily="34" charset="-122"/>
              <a:ea typeface="思源黑体 CN Bold" panose="020B0800000000000000" pitchFamily="34" charset="-122"/>
            </a:endParaRPr>
          </a:p>
          <a:p>
            <a:pPr algn="l">
              <a:lnSpc>
                <a:spcPct val="200000"/>
              </a:lnSpc>
              <a:buClrTx/>
              <a:buSzTx/>
              <a:buNone/>
            </a:pPr>
            <a:r>
              <a:rPr lang="zh-CN" altLang="en-US" sz="1400" dirty="0" smtClean="0">
                <a:latin typeface="思源黑体 CN Bold" panose="020B0800000000000000" pitchFamily="34" charset="-122"/>
                <a:ea typeface="思源黑体 CN Bold" panose="020B0800000000000000" pitchFamily="34" charset="-122"/>
                <a:sym typeface="+mn-ea"/>
              </a:rPr>
              <a:t>•建设周期短，快速交付业务</a:t>
            </a:r>
            <a:r>
              <a:rPr lang="en-US" altLang="zh-CN" sz="1400" dirty="0" smtClean="0">
                <a:latin typeface="思源黑体 CN Bold" panose="020B0800000000000000" pitchFamily="34" charset="-122"/>
                <a:ea typeface="思源黑体 CN Bold" panose="020B0800000000000000" pitchFamily="34" charset="-122"/>
                <a:sym typeface="+mn-ea"/>
              </a:rPr>
              <a:t>          </a:t>
            </a:r>
            <a:endParaRPr lang="en-US" altLang="zh-CN" sz="1400" dirty="0" smtClean="0">
              <a:latin typeface="思源黑体 CN Bold" panose="020B0800000000000000" pitchFamily="34" charset="-122"/>
              <a:ea typeface="思源黑体 CN Bold" panose="020B0800000000000000" pitchFamily="34" charset="-122"/>
              <a:sym typeface="+mn-ea"/>
            </a:endParaRPr>
          </a:p>
          <a:p>
            <a:pPr algn="l">
              <a:lnSpc>
                <a:spcPct val="200000"/>
              </a:lnSpc>
              <a:buClrTx/>
              <a:buSzTx/>
              <a:buNone/>
            </a:pPr>
            <a:r>
              <a:rPr lang="zh-CN" altLang="en-US" sz="1400" dirty="0" smtClean="0">
                <a:latin typeface="思源黑体 CN Bold" panose="020B0800000000000000" pitchFamily="34" charset="-122"/>
                <a:ea typeface="思源黑体 CN Bold" panose="020B0800000000000000" pitchFamily="34" charset="-122"/>
                <a:sym typeface="+mn-ea"/>
              </a:rPr>
              <a:t>•部署灵活，可弹性扩容</a:t>
            </a:r>
            <a:endParaRPr lang="zh-CN" altLang="en-US" sz="1400" dirty="0" smtClean="0">
              <a:latin typeface="思源黑体 CN Bold" panose="020B0800000000000000" pitchFamily="34" charset="-122"/>
              <a:ea typeface="思源黑体 CN Bold" panose="020B0800000000000000" pitchFamily="34" charset="-122"/>
              <a:sym typeface="+mn-ea"/>
            </a:endParaRPr>
          </a:p>
          <a:p>
            <a:pPr algn="l">
              <a:lnSpc>
                <a:spcPct val="200000"/>
              </a:lnSpc>
              <a:buClrTx/>
              <a:buSzTx/>
              <a:buNone/>
            </a:pPr>
            <a:r>
              <a:rPr lang="zh-CN" altLang="en-US" sz="1400" dirty="0" smtClean="0">
                <a:latin typeface="思源黑体 CN Bold" panose="020B0800000000000000" pitchFamily="34" charset="-122"/>
                <a:ea typeface="思源黑体 CN Bold" panose="020B0800000000000000" pitchFamily="34" charset="-122"/>
                <a:sym typeface="+mn-ea"/>
              </a:rPr>
              <a:t>•</a:t>
            </a:r>
            <a:r>
              <a:rPr lang="zh-CN" altLang="en-US" sz="1400" dirty="0" smtClean="0">
                <a:latin typeface="思源黑体 CN Bold" panose="020B0800000000000000" pitchFamily="34" charset="-122"/>
                <a:ea typeface="思源黑体 CN Bold" panose="020B0800000000000000" pitchFamily="34" charset="-122"/>
                <a:sym typeface="+mn-ea"/>
              </a:rPr>
              <a:t>工厂标准化制造，品质可控</a:t>
            </a:r>
            <a:r>
              <a:rPr lang="en-US" altLang="zh-CN" sz="1400" dirty="0" smtClean="0">
                <a:latin typeface="思源黑体 CN Bold" panose="020B0800000000000000" pitchFamily="34" charset="-122"/>
                <a:ea typeface="思源黑体 CN Bold" panose="020B0800000000000000" pitchFamily="34" charset="-122"/>
                <a:sym typeface="+mn-ea"/>
              </a:rPr>
              <a:t>         </a:t>
            </a:r>
            <a:endParaRPr lang="en-US" altLang="zh-CN" sz="1400" dirty="0" smtClean="0">
              <a:latin typeface="思源黑体 CN Bold" panose="020B0800000000000000" pitchFamily="34" charset="-122"/>
              <a:ea typeface="思源黑体 CN Bold" panose="020B0800000000000000" pitchFamily="34" charset="-122"/>
              <a:sym typeface="+mn-ea"/>
            </a:endParaRPr>
          </a:p>
          <a:p>
            <a:pPr algn="l">
              <a:lnSpc>
                <a:spcPct val="200000"/>
              </a:lnSpc>
              <a:buClrTx/>
              <a:buSzTx/>
              <a:buNone/>
            </a:pPr>
            <a:r>
              <a:rPr lang="zh-CN" altLang="en-US" sz="1400" dirty="0" smtClean="0">
                <a:latin typeface="思源黑体 CN Bold" panose="020B0800000000000000" pitchFamily="34" charset="-122"/>
                <a:ea typeface="思源黑体 CN Bold" panose="020B0800000000000000" pitchFamily="34" charset="-122"/>
                <a:sym typeface="+mn-ea"/>
              </a:rPr>
              <a:t>•一体化集成，系统完整度高</a:t>
            </a:r>
            <a:endParaRPr lang="zh-CN" altLang="en-US" sz="1400" dirty="0" smtClean="0">
              <a:latin typeface="思源黑体 CN Bold" panose="020B0800000000000000" pitchFamily="34" charset="-122"/>
              <a:ea typeface="思源黑体 CN Bold" panose="020B0800000000000000" pitchFamily="34" charset="-122"/>
              <a:sym typeface="+mn-ea"/>
            </a:endParaRPr>
          </a:p>
        </p:txBody>
      </p:sp>
      <p:graphicFrame>
        <p:nvGraphicFramePr>
          <p:cNvPr id="13" name="表格 12"/>
          <p:cNvGraphicFramePr/>
          <p:nvPr>
            <p:custDataLst>
              <p:tags r:id="rId2"/>
            </p:custDataLst>
          </p:nvPr>
        </p:nvGraphicFramePr>
        <p:xfrm>
          <a:off x="5462270" y="4398645"/>
          <a:ext cx="6492875" cy="2465705"/>
        </p:xfrm>
        <a:graphic>
          <a:graphicData uri="http://schemas.openxmlformats.org/drawingml/2006/table">
            <a:tbl>
              <a:tblPr firstRow="1" bandRow="1">
                <a:tableStyleId>{F16A951A-6DE4-4F94-B496-C7397E10B88D}</a:tableStyleId>
              </a:tblPr>
              <a:tblGrid>
                <a:gridCol w="1155065"/>
                <a:gridCol w="1315720"/>
                <a:gridCol w="896620"/>
                <a:gridCol w="938530"/>
                <a:gridCol w="1093470"/>
                <a:gridCol w="1093470"/>
              </a:tblGrid>
              <a:tr h="654685">
                <a:tc gridSpan="6">
                  <a:txBody>
                    <a:bodyPr/>
                    <a:p>
                      <a:pPr indent="0" algn="ctr">
                        <a:buNone/>
                      </a:pPr>
                      <a:r>
                        <a:rPr lang="zh-CN" altLang="en-US" sz="1400"/>
                        <a:t>集装箱数据</a:t>
                      </a:r>
                      <a:r>
                        <a:rPr lang="zh-CN" altLang="en-US" sz="1400"/>
                        <a:t>中心解决方案</a:t>
                      </a:r>
                      <a:endParaRPr lang="zh-CN" altLang="en-US" sz="1400"/>
                    </a:p>
                  </a:txBody>
                  <a:tcPr marL="51435" marR="51435" marT="0" marB="0" vert="horz" anchor="ctr" anchorCtr="0"/>
                </a:tc>
                <a:tc hMerge="1">
                  <a:tcPr marL="51435" marR="51435" marT="0" marB="0" vert="horz" anchor="ctr" anchorCtr="0"/>
                </a:tc>
                <a:tc hMerge="1">
                  <a:tcPr/>
                </a:tc>
                <a:tc hMerge="1">
                  <a:tcPr/>
                </a:tc>
                <a:tc hMerge="1">
                  <a:tcPr/>
                </a:tc>
                <a:tc hMerge="1">
                  <a:tcPr/>
                </a:tc>
              </a:tr>
              <a:tr h="523875">
                <a:tc>
                  <a:txBody>
                    <a:bodyPr/>
                    <a:p>
                      <a:pPr algn="ctr">
                        <a:buClrTx/>
                        <a:buSzTx/>
                        <a:buFontTx/>
                        <a:buNone/>
                      </a:pPr>
                      <a:r>
                        <a:rPr lang="zh-CN" altLang="en-US" sz="1200"/>
                        <a:t>机柜</a:t>
                      </a:r>
                      <a:r>
                        <a:rPr lang="zh-CN" altLang="en-US" sz="1200"/>
                        <a:t>配置</a:t>
                      </a:r>
                      <a:endParaRPr lang="zh-CN" altLang="en-US" sz="1200"/>
                    </a:p>
                  </a:txBody>
                  <a:tcPr marL="51435" marR="51435" marT="0" marB="0" vert="horz" anchor="ctr" anchorCtr="0"/>
                </a:tc>
                <a:tc>
                  <a:txBody>
                    <a:bodyPr/>
                    <a:p>
                      <a:pPr indent="0" algn="ctr">
                        <a:buNone/>
                      </a:pPr>
                      <a:r>
                        <a:rPr lang="zh-CN" altLang="en-US" sz="1200"/>
                        <a:t>单柜</a:t>
                      </a:r>
                      <a:r>
                        <a:rPr lang="zh-CN" altLang="en-US" sz="1200"/>
                        <a:t>密度</a:t>
                      </a:r>
                      <a:endParaRPr lang="zh-CN" altLang="en-US" sz="1200"/>
                    </a:p>
                  </a:txBody>
                  <a:tcPr marL="51435" marR="51435" marT="0" marB="0" vert="horz" anchor="ctr" anchorCtr="0"/>
                </a:tc>
                <a:tc>
                  <a:txBody>
                    <a:bodyPr/>
                    <a:p>
                      <a:pPr indent="0" algn="ctr">
                        <a:buNone/>
                      </a:pPr>
                      <a:r>
                        <a:rPr lang="zh-CN" altLang="en-US" sz="1200"/>
                        <a:t>总机柜数</a:t>
                      </a:r>
                      <a:endParaRPr lang="zh-CN" altLang="en-US" sz="1200"/>
                    </a:p>
                  </a:txBody>
                  <a:tcPr marL="51435" marR="51435" marT="0" marB="0" vert="horz" anchor="ctr" anchorCtr="0"/>
                </a:tc>
                <a:tc>
                  <a:txBody>
                    <a:bodyPr/>
                    <a:p>
                      <a:pPr indent="0" algn="ctr">
                        <a:buNone/>
                      </a:pPr>
                      <a:r>
                        <a:rPr lang="zh-CN" altLang="en-US" sz="1200"/>
                        <a:t>总</a:t>
                      </a:r>
                      <a:r>
                        <a:rPr lang="zh-CN" altLang="en-US" sz="1200"/>
                        <a:t>热负荷</a:t>
                      </a:r>
                      <a:endParaRPr lang="zh-CN"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r>
              <a:tr h="320040">
                <a:tc>
                  <a:txBody>
                    <a:bodyPr/>
                    <a:p>
                      <a:pPr algn="ctr">
                        <a:buClrTx/>
                        <a:buSzTx/>
                        <a:buFontTx/>
                        <a:buNone/>
                      </a:pPr>
                      <a:endParaRPr lang="zh-CN" altLang="en-US" sz="1200"/>
                    </a:p>
                  </a:txBody>
                  <a:tcPr marL="51435" marR="51435" marT="0" marB="0" vert="horz" anchor="ctr" anchorCtr="0"/>
                </a:tc>
                <a:tc>
                  <a:txBody>
                    <a:bodyPr/>
                    <a:p>
                      <a:pPr indent="0" algn="ctr">
                        <a:buNone/>
                      </a:pPr>
                      <a:r>
                        <a:rPr lang="en-US" altLang="en-US" sz="1200"/>
                        <a:t>10KW</a:t>
                      </a:r>
                      <a:endParaRPr lang="en-US" altLang="en-US" sz="1200"/>
                    </a:p>
                  </a:txBody>
                  <a:tcPr marL="51435" marR="51435" marT="0" marB="0" vert="horz" anchor="ctr" anchorCtr="0"/>
                </a:tc>
                <a:tc>
                  <a:txBody>
                    <a:bodyPr/>
                    <a:p>
                      <a:pPr indent="0" algn="ctr">
                        <a:buNone/>
                      </a:pPr>
                      <a:r>
                        <a:rPr lang="en-US" altLang="en-US" sz="1200"/>
                        <a:t>8</a:t>
                      </a:r>
                      <a:r>
                        <a:rPr lang="zh-CN" altLang="en-US" sz="1200"/>
                        <a:t>台</a:t>
                      </a:r>
                      <a:endParaRPr lang="zh-CN" altLang="en-US" sz="1200"/>
                    </a:p>
                  </a:txBody>
                  <a:tcPr marL="51435" marR="51435" marT="0" marB="0" vert="horz" anchor="ctr" anchorCtr="0"/>
                </a:tc>
                <a:tc>
                  <a:txBody>
                    <a:bodyPr/>
                    <a:p>
                      <a:pPr indent="0" algn="ctr">
                        <a:buNone/>
                      </a:pPr>
                      <a:r>
                        <a:rPr lang="en-US" altLang="en-US" sz="1200"/>
                        <a:t>80KW</a:t>
                      </a:r>
                      <a:endParaRPr lang="en-US" altLang="en-US" sz="1200"/>
                    </a:p>
                  </a:txBody>
                  <a:tcPr marL="51435" marR="51435" marT="0" marB="0" vert="horz" anchor="ctr" anchorCtr="0"/>
                </a:tc>
                <a:tc>
                  <a:txBody>
                    <a:bodyPr/>
                    <a:p>
                      <a:pPr indent="0" algn="ctr">
                        <a:buNone/>
                      </a:pPr>
                      <a:endParaRPr lang="en-US" altLang="en-US" sz="1200"/>
                    </a:p>
                  </a:txBody>
                  <a:tcPr marL="51435" marR="51435" marT="0" marB="0" vert="horz" anchor="ctr" anchorCtr="0"/>
                </a:tc>
                <a:tc>
                  <a:txBody>
                    <a:bodyPr/>
                    <a:p>
                      <a:pPr indent="0" algn="ctr">
                        <a:buNone/>
                      </a:pPr>
                      <a:endParaRPr lang="en-US" altLang="en-US" sz="1200"/>
                    </a:p>
                  </a:txBody>
                  <a:tcPr marL="51435" marR="51435" marT="0" marB="0" vert="horz" anchor="ctr" anchorCtr="0"/>
                </a:tc>
              </a:tr>
              <a:tr h="523875">
                <a:tc>
                  <a:txBody>
                    <a:bodyPr/>
                    <a:p>
                      <a:pPr indent="0" algn="ctr">
                        <a:buNone/>
                      </a:pPr>
                      <a:r>
                        <a:rPr lang="zh-CN" altLang="en-US" sz="1200"/>
                        <a:t>制冷系统</a:t>
                      </a:r>
                      <a:r>
                        <a:rPr lang="zh-CN" altLang="en-US" sz="1200"/>
                        <a:t>配置</a:t>
                      </a:r>
                      <a:endParaRPr lang="zh-CN" altLang="en-US" sz="1200"/>
                    </a:p>
                  </a:txBody>
                  <a:tcPr marL="51435" marR="51435" marT="0" marB="0" vert="horz" anchor="ctr" anchorCtr="0"/>
                </a:tc>
                <a:tc>
                  <a:txBody>
                    <a:bodyPr/>
                    <a:p>
                      <a:pPr indent="0" algn="ctr">
                        <a:buNone/>
                      </a:pPr>
                      <a:r>
                        <a:rPr lang="zh-CN" altLang="en-US" sz="1200"/>
                        <a:t>空调型号</a:t>
                      </a:r>
                      <a:endParaRPr lang="zh-CN" altLang="en-US" sz="1200"/>
                    </a:p>
                  </a:txBody>
                  <a:tcPr marL="51435" marR="51435" marT="0" marB="0" vert="horz" anchor="ctr" anchorCtr="0"/>
                </a:tc>
                <a:tc>
                  <a:txBody>
                    <a:bodyPr/>
                    <a:p>
                      <a:pPr indent="0" algn="ctr">
                        <a:buNone/>
                      </a:pPr>
                      <a:r>
                        <a:rPr lang="zh-CN" altLang="en-US" sz="1200"/>
                        <a:t>空调数量</a:t>
                      </a:r>
                      <a:endParaRPr lang="zh-CN" altLang="en-US" sz="1200"/>
                    </a:p>
                  </a:txBody>
                  <a:tcPr marL="51435" marR="51435" marT="0" marB="0" vert="horz" anchor="ctr" anchorCtr="0"/>
                </a:tc>
                <a:tc>
                  <a:txBody>
                    <a:bodyPr/>
                    <a:p>
                      <a:pPr indent="0" algn="ctr">
                        <a:buNone/>
                      </a:pPr>
                      <a:r>
                        <a:rPr lang="zh-CN" altLang="en-US" sz="1200"/>
                        <a:t>主备形式</a:t>
                      </a:r>
                      <a:endParaRPr lang="zh-CN" altLang="en-US" sz="1200"/>
                    </a:p>
                  </a:txBody>
                  <a:tcPr marL="51435" marR="51435" marT="0" marB="0" vert="horz" anchor="ctr" anchorCtr="0"/>
                </a:tc>
                <a:tc>
                  <a:txBody>
                    <a:bodyPr/>
                    <a:p>
                      <a:pPr indent="0" algn="ctr">
                        <a:buNone/>
                      </a:pPr>
                      <a:r>
                        <a:rPr lang="zh-CN" altLang="en-US" sz="1200"/>
                        <a:t>节能方式</a:t>
                      </a:r>
                      <a:endParaRPr lang="zh-CN"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r>
              <a:tr h="443230">
                <a:tc>
                  <a:txBody>
                    <a:bodyPr/>
                    <a:p>
                      <a:pPr indent="0" algn="ctr">
                        <a:buNone/>
                      </a:pPr>
                      <a:endParaRPr lang="zh-CN" altLang="en-US" sz="1200"/>
                    </a:p>
                  </a:txBody>
                  <a:tcPr marL="51435" marR="51435" marT="0" marB="0" vert="horz" anchor="ctr" anchorCtr="0"/>
                </a:tc>
                <a:tc>
                  <a:txBody>
                    <a:bodyPr/>
                    <a:p>
                      <a:pPr indent="0" algn="ctr">
                        <a:buNone/>
                      </a:pPr>
                      <a:r>
                        <a:rPr lang="en-US" altLang="zh-CN" sz="1200"/>
                        <a:t>CLA</a:t>
                      </a:r>
                      <a:r>
                        <a:rPr lang="en-US" sz="1200"/>
                        <a:t>030F</a:t>
                      </a:r>
                      <a:endParaRPr lang="en-US" altLang="en-US" sz="1200"/>
                    </a:p>
                  </a:txBody>
                  <a:tcPr marL="51435" marR="51435" marT="0" marB="0" vert="horz" anchor="ctr" anchorCtr="0"/>
                </a:tc>
                <a:tc>
                  <a:txBody>
                    <a:bodyPr/>
                    <a:p>
                      <a:pPr indent="0" algn="ctr">
                        <a:buNone/>
                      </a:pPr>
                      <a:r>
                        <a:rPr lang="en-US" sz="1200"/>
                        <a:t>4</a:t>
                      </a:r>
                      <a:endParaRPr lang="en-US" altLang="en-US" sz="1200"/>
                    </a:p>
                  </a:txBody>
                  <a:tcPr marL="51435" marR="51435" marT="0" marB="0" vert="horz" anchor="ctr" anchorCtr="0"/>
                </a:tc>
                <a:tc>
                  <a:txBody>
                    <a:bodyPr/>
                    <a:p>
                      <a:pPr indent="0" algn="ctr">
                        <a:buNone/>
                      </a:pPr>
                      <a:r>
                        <a:rPr lang="en-US" sz="1200"/>
                        <a:t>3+1</a:t>
                      </a:r>
                      <a:endParaRPr lang="en-US" altLang="en-US" sz="1200"/>
                    </a:p>
                  </a:txBody>
                  <a:tcPr marL="51435" marR="51435" marT="0" marB="0" vert="horz" anchor="ctr" anchorCtr="0"/>
                </a:tc>
                <a:tc>
                  <a:txBody>
                    <a:bodyPr/>
                    <a:p>
                      <a:pPr indent="0" algn="ctr">
                        <a:buNone/>
                      </a:pPr>
                      <a:r>
                        <a:rPr lang="zh-CN" altLang="en-US" sz="1200"/>
                        <a:t>氟泵自然冷</a:t>
                      </a:r>
                      <a:endParaRPr lang="zh-CN"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r>
            </a:tbl>
          </a:graphicData>
        </a:graphic>
      </p:graphicFrame>
      <p:pic>
        <p:nvPicPr>
          <p:cNvPr id="17" name="图片 16"/>
          <p:cNvPicPr>
            <a:picLocks noChangeAspect="1"/>
          </p:cNvPicPr>
          <p:nvPr/>
        </p:nvPicPr>
        <p:blipFill>
          <a:blip r:embed="rId3"/>
          <a:srcRect t="15108"/>
          <a:stretch>
            <a:fillRect/>
          </a:stretch>
        </p:blipFill>
        <p:spPr>
          <a:xfrm>
            <a:off x="86360" y="1068070"/>
            <a:ext cx="7500620" cy="2429510"/>
          </a:xfrm>
          <a:prstGeom prst="rect">
            <a:avLst/>
          </a:prstGeom>
        </p:spPr>
      </p:pic>
      <p:pic>
        <p:nvPicPr>
          <p:cNvPr id="2" name="图片 1"/>
          <p:cNvPicPr>
            <a:picLocks noChangeAspect="1"/>
          </p:cNvPicPr>
          <p:nvPr/>
        </p:nvPicPr>
        <p:blipFill>
          <a:blip r:embed="rId4"/>
          <a:stretch>
            <a:fillRect/>
          </a:stretch>
        </p:blipFill>
        <p:spPr>
          <a:xfrm>
            <a:off x="340360" y="3677920"/>
            <a:ext cx="4485640" cy="27025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Roboto Bk" pitchFamily="2" charset="0"/>
                <a:ea typeface="Roboto Bk" pitchFamily="2" charset="0"/>
                <a:cs typeface="Roboto" panose="02000000000000000000" charset="0"/>
                <a:sym typeface="+mn-lt"/>
              </a:rPr>
              <a:t>8</a:t>
            </a:r>
            <a:endParaRPr lang="zh-CN" altLang="en-US" sz="4000" dirty="0">
              <a:solidFill>
                <a:schemeClr val="bg1"/>
              </a:solidFill>
              <a:latin typeface="Roboto Bk" pitchFamily="2" charset="0"/>
              <a:cs typeface="Roboto" panose="02000000000000000000"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Roboto" panose="02000000000000000000" charset="0"/>
                <a:ea typeface="Roboto" panose="02000000000000000000" charset="0"/>
                <a:cs typeface="Roboto" panose="02000000000000000000" charset="0"/>
                <a:sym typeface="+mn-lt"/>
              </a:rPr>
              <a:t>Part</a:t>
            </a:r>
            <a:endParaRPr lang="zh-CN" altLang="en-US" sz="1600" dirty="0">
              <a:solidFill>
                <a:schemeClr val="bg1"/>
              </a:solidFill>
              <a:latin typeface="Roboto" panose="02000000000000000000" charset="0"/>
              <a:ea typeface="微软雅黑" panose="020B0503020204020204" pitchFamily="34" charset="-122"/>
              <a:cs typeface="Roboto" panose="02000000000000000000" charset="0"/>
              <a:sym typeface="+mn-lt"/>
            </a:endParaRPr>
          </a:p>
        </p:txBody>
      </p:sp>
      <p:sp>
        <p:nvSpPr>
          <p:cNvPr id="44" name="文本框 43"/>
          <p:cNvSpPr txBox="1"/>
          <p:nvPr/>
        </p:nvSpPr>
        <p:spPr>
          <a:xfrm>
            <a:off x="1031875" y="365760"/>
            <a:ext cx="6493510" cy="521970"/>
          </a:xfrm>
          <a:prstGeom prst="rect">
            <a:avLst/>
          </a:prstGeom>
          <a:noFill/>
        </p:spPr>
        <p:txBody>
          <a:bodyPr wrap="square" lIns="91440" tIns="45720" rIns="91440" bIns="45720" rtlCol="0" anchor="t">
            <a:spAutoFit/>
          </a:bodyPr>
          <a:lstStyle/>
          <a:p>
            <a:r>
              <a:rPr lang="zh-CN" altLang="en-US" sz="2800" dirty="0">
                <a:solidFill>
                  <a:srgbClr val="0070C0"/>
                </a:solidFill>
                <a:latin typeface="思源黑体 CN Bold" panose="020B0800000000000000" pitchFamily="34" charset="-122"/>
                <a:ea typeface="思源黑体 CN Bold" panose="020B0800000000000000" pitchFamily="34" charset="-122"/>
                <a:cs typeface="+mn-ea"/>
              </a:rPr>
              <a:t>液冷算力数据中心</a:t>
            </a:r>
            <a:r>
              <a:rPr lang="en-US" altLang="zh-CN" sz="2800" dirty="0">
                <a:solidFill>
                  <a:srgbClr val="0070C0"/>
                </a:solidFill>
                <a:latin typeface="思源黑体 CN Bold" panose="020B0800000000000000" pitchFamily="34" charset="-122"/>
                <a:ea typeface="思源黑体 CN Bold" panose="020B0800000000000000" pitchFamily="34" charset="-122"/>
                <a:cs typeface="+mn-ea"/>
              </a:rPr>
              <a:t>-</a:t>
            </a:r>
            <a:r>
              <a:rPr lang="zh-CN" altLang="en-US" sz="2800" dirty="0">
                <a:solidFill>
                  <a:srgbClr val="0070C0"/>
                </a:solidFill>
                <a:latin typeface="思源黑体 CN Bold" panose="020B0800000000000000" pitchFamily="34" charset="-122"/>
                <a:ea typeface="思源黑体 CN Bold" panose="020B0800000000000000" pitchFamily="34" charset="-122"/>
                <a:cs typeface="+mn-ea"/>
              </a:rPr>
              <a:t>风墙</a:t>
            </a:r>
            <a:endParaRPr lang="zh-CN" altLang="en-US" sz="2800" dirty="0">
              <a:solidFill>
                <a:srgbClr val="0070C0"/>
              </a:solidFill>
              <a:latin typeface="思源黑体 CN Bold" panose="020B0800000000000000" pitchFamily="34" charset="-122"/>
              <a:ea typeface="思源黑体 CN Bold" panose="020B0800000000000000" pitchFamily="34" charset="-122"/>
              <a:cs typeface="+mn-ea"/>
            </a:endParaRPr>
          </a:p>
        </p:txBody>
      </p:sp>
      <p:pic>
        <p:nvPicPr>
          <p:cNvPr id="8" name="图片 7"/>
          <p:cNvPicPr>
            <a:picLocks noChangeAspect="1"/>
          </p:cNvPicPr>
          <p:nvPr/>
        </p:nvPicPr>
        <p:blipFill>
          <a:blip r:embed="rId1"/>
          <a:stretch>
            <a:fillRect/>
          </a:stretch>
        </p:blipFill>
        <p:spPr>
          <a:xfrm>
            <a:off x="147320" y="1209040"/>
            <a:ext cx="5322570" cy="3731260"/>
          </a:xfrm>
          <a:prstGeom prst="rect">
            <a:avLst/>
          </a:prstGeom>
        </p:spPr>
      </p:pic>
      <p:sp>
        <p:nvSpPr>
          <p:cNvPr id="10" name="文本框 9"/>
          <p:cNvSpPr txBox="1"/>
          <p:nvPr/>
        </p:nvSpPr>
        <p:spPr>
          <a:xfrm>
            <a:off x="5746115" y="1837690"/>
            <a:ext cx="6111875" cy="1524000"/>
          </a:xfrm>
          <a:prstGeom prst="rect">
            <a:avLst/>
          </a:prstGeom>
          <a:noFill/>
        </p:spPr>
        <p:txBody>
          <a:bodyPr wrap="square" rtlCol="0" anchor="t">
            <a:noAutofit/>
          </a:bodyPr>
          <a:lstStyle/>
          <a:p>
            <a:pPr>
              <a:lnSpc>
                <a:spcPct val="150000"/>
              </a:lnSpc>
            </a:pPr>
            <a:r>
              <a:rPr lang="zh-CN" altLang="en-US" sz="1400" dirty="0">
                <a:latin typeface="思源黑体 CN Bold" panose="020B0800000000000000" pitchFamily="34" charset="-122"/>
                <a:ea typeface="思源黑体 CN Bold" panose="020B0800000000000000" pitchFamily="34" charset="-122"/>
                <a:sym typeface="+mn-ea"/>
              </a:rPr>
              <a:t>核心</a:t>
            </a:r>
            <a:r>
              <a:rPr lang="zh-CN" altLang="en-US" sz="1400" dirty="0">
                <a:latin typeface="思源黑体 CN Bold" panose="020B0800000000000000" pitchFamily="34" charset="-122"/>
                <a:ea typeface="思源黑体 CN Bold" panose="020B0800000000000000" pitchFamily="34" charset="-122"/>
                <a:sym typeface="+mn-ea"/>
              </a:rPr>
              <a:t>优势：</a:t>
            </a:r>
            <a:endParaRPr lang="zh-CN" altLang="en-US" sz="1400" dirty="0">
              <a:latin typeface="思源黑体 CN Bold" panose="020B0800000000000000" pitchFamily="34" charset="-122"/>
              <a:ea typeface="思源黑体 CN Bold" panose="020B0800000000000000" pitchFamily="34" charset="-122"/>
              <a:sym typeface="+mn-ea"/>
            </a:endParaRPr>
          </a:p>
          <a:p>
            <a:pPr>
              <a:lnSpc>
                <a:spcPct val="150000"/>
              </a:lnSpc>
            </a:pPr>
            <a:r>
              <a:rPr lang="zh-CN" altLang="en-US" sz="1400" dirty="0">
                <a:latin typeface="思源黑体 CN Bold" panose="020B0800000000000000" pitchFamily="34" charset="-122"/>
                <a:ea typeface="思源黑体 CN Bold" panose="020B0800000000000000" pitchFamily="34" charset="-122"/>
                <a:sym typeface="+mn-ea"/>
              </a:rPr>
              <a:t>水平弥散式送风，无需架空地板，快速部署，降低制冷系统成本达10%</a:t>
            </a:r>
            <a:endParaRPr lang="zh-CN" altLang="en-US" sz="1400" dirty="0">
              <a:latin typeface="思源黑体 CN Bold" panose="020B0800000000000000" pitchFamily="34" charset="-122"/>
              <a:ea typeface="思源黑体 CN Bold" panose="020B0800000000000000" pitchFamily="34" charset="-122"/>
              <a:sym typeface="+mn-ea"/>
            </a:endParaRPr>
          </a:p>
          <a:p>
            <a:pPr>
              <a:lnSpc>
                <a:spcPct val="150000"/>
              </a:lnSpc>
            </a:pPr>
            <a:r>
              <a:rPr lang="zh-CN" altLang="en-US" sz="1400" dirty="0">
                <a:latin typeface="思源黑体 CN Bold" panose="020B0800000000000000" pitchFamily="34" charset="-122"/>
                <a:ea typeface="思源黑体 CN Bold" panose="020B0800000000000000" pitchFamily="34" charset="-122"/>
                <a:sym typeface="+mn-ea"/>
              </a:rPr>
              <a:t>超大换热面积低风阻盘管，风机功耗下降50%</a:t>
            </a:r>
            <a:endParaRPr lang="zh-CN" altLang="en-US" sz="1400" dirty="0">
              <a:latin typeface="思源黑体 CN Bold" panose="020B0800000000000000" pitchFamily="34" charset="-122"/>
              <a:ea typeface="思源黑体 CN Bold" panose="020B0800000000000000" pitchFamily="34" charset="-122"/>
              <a:sym typeface="+mn-ea"/>
            </a:endParaRPr>
          </a:p>
          <a:p>
            <a:pPr>
              <a:lnSpc>
                <a:spcPct val="150000"/>
              </a:lnSpc>
            </a:pPr>
            <a:r>
              <a:rPr lang="zh-CN" altLang="en-US" sz="1400" dirty="0">
                <a:latin typeface="思源黑体 CN Bold" panose="020B0800000000000000" pitchFamily="34" charset="-122"/>
                <a:ea typeface="思源黑体 CN Bold" panose="020B0800000000000000" pitchFamily="34" charset="-122"/>
                <a:sym typeface="+mn-ea"/>
              </a:rPr>
              <a:t>单位面宽制冷量提升66%，算力容量提升30%</a:t>
            </a:r>
            <a:endParaRPr lang="zh-CN" altLang="en-US" sz="1400" dirty="0">
              <a:latin typeface="思源黑体 CN Bold" panose="020B0800000000000000" pitchFamily="34" charset="-122"/>
              <a:ea typeface="思源黑体 CN Bold" panose="020B0800000000000000" pitchFamily="34" charset="-122"/>
              <a:sym typeface="+mn-ea"/>
            </a:endParaRPr>
          </a:p>
        </p:txBody>
      </p:sp>
      <p:sp>
        <p:nvSpPr>
          <p:cNvPr id="40" name="TextBox 32"/>
          <p:cNvSpPr txBox="1">
            <a:spLocks noChangeArrowheads="1"/>
          </p:cNvSpPr>
          <p:nvPr/>
        </p:nvSpPr>
        <p:spPr bwMode="auto">
          <a:xfrm>
            <a:off x="86360" y="5108575"/>
            <a:ext cx="5462905" cy="694690"/>
          </a:xfrm>
          <a:prstGeom prst="rect">
            <a:avLst/>
          </a:prstGeom>
          <a:noFill/>
          <a:ln w="25400">
            <a:solidFill>
              <a:srgbClr val="FE5839"/>
            </a:solidFill>
            <a:prstDash val="dash"/>
            <a:miter lim="800000"/>
          </a:ln>
          <a:extLst>
            <a:ext uri="{909E8E84-426E-40DD-AFC4-6F175D3DCCD1}">
              <a14:hiddenFill xmlns:a14="http://schemas.microsoft.com/office/drawing/2010/main">
                <a:solidFill>
                  <a:srgbClr val="FFFFFF"/>
                </a:solidFill>
              </a14:hiddenFill>
            </a:ext>
          </a:extLst>
        </p:spPr>
        <p:txBody>
          <a:bodyPr/>
          <a:lstStyle>
            <a:defPPr>
              <a:defRPr lang="zh-CN"/>
            </a:defPPr>
            <a:lvl1pPr marL="0" algn="l" defTabSz="914400" rtl="0" eaLnBrk="0" latinLnBrk="0" hangingPunct="0">
              <a:lnSpc>
                <a:spcPct val="90000"/>
              </a:lnSpc>
              <a:spcBef>
                <a:spcPts val="1000"/>
              </a:spcBef>
              <a:buFont typeface="Arial" panose="020B0604020202020204" pitchFamily="34" charset="0"/>
              <a:buChar char="•"/>
              <a:defRPr sz="2800" kern="1200">
                <a:solidFill>
                  <a:schemeClr val="tx1"/>
                </a:solidFill>
                <a:latin typeface="Calibri" panose="020F0502020204030204" charset="0"/>
                <a:ea typeface="宋体" panose="02010600030101010101" pitchFamily="2" charset="-122"/>
                <a:cs typeface="+mn-cs"/>
              </a:defRPr>
            </a:lvl1pPr>
            <a:lvl2pPr marL="742950" indent="-285750" algn="l" defTabSz="914400" rtl="0" eaLnBrk="0" latinLnBrk="0" hangingPunct="0">
              <a:lnSpc>
                <a:spcPct val="90000"/>
              </a:lnSpc>
              <a:spcBef>
                <a:spcPts val="500"/>
              </a:spcBef>
              <a:buFont typeface="Arial" panose="020B0604020202020204" pitchFamily="34" charset="0"/>
              <a:buChar char="•"/>
              <a:defRPr sz="2400" kern="1200">
                <a:solidFill>
                  <a:schemeClr val="tx1"/>
                </a:solidFill>
                <a:latin typeface="Calibri" panose="020F0502020204030204" charset="0"/>
                <a:ea typeface="宋体" panose="02010600030101010101" pitchFamily="2" charset="-122"/>
                <a:cs typeface="+mn-cs"/>
              </a:defRPr>
            </a:lvl2pPr>
            <a:lvl3pPr marL="1143000" indent="-228600" algn="l" defTabSz="914400" rtl="0" eaLnBrk="0" latinLnBrk="0" hangingPunct="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宋体" panose="02010600030101010101" pitchFamily="2" charset="-122"/>
                <a:cs typeface="+mn-cs"/>
              </a:defRPr>
            </a:lvl3pPr>
            <a:lvl4pPr marL="16002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4pPr>
            <a:lvl5pPr marL="2057400" indent="-228600" algn="l" defTabSz="914400" rtl="0" eaLnBrk="0" latinLnBrk="0" hangingPunct="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algn="ctr" eaLnBrk="1" hangingPunct="1">
              <a:lnSpc>
                <a:spcPct val="100000"/>
              </a:lnSpc>
              <a:spcBef>
                <a:spcPct val="0"/>
              </a:spcBef>
              <a:buNone/>
            </a:pPr>
            <a:r>
              <a:rPr lang="en-US" altLang="zh-CN" sz="1800" dirty="0">
                <a:latin typeface="+mn-ea"/>
              </a:rPr>
              <a:t>Coolnet</a:t>
            </a:r>
            <a:r>
              <a:rPr lang="zh-CN" altLang="en-US" sz="1800" dirty="0">
                <a:latin typeface="+mn-ea"/>
              </a:rPr>
              <a:t>封闭热通道</a:t>
            </a:r>
            <a:r>
              <a:rPr lang="zh-CN" altLang="en-US" sz="1800">
                <a:sym typeface="+mn-ea"/>
              </a:rPr>
              <a:t>微模块</a:t>
            </a:r>
            <a:r>
              <a:rPr lang="en-US" altLang="zh-CN" sz="1800">
                <a:sym typeface="+mn-ea"/>
              </a:rPr>
              <a:t>+</a:t>
            </a:r>
            <a:r>
              <a:rPr lang="zh-CN" altLang="en-US" sz="1800">
                <a:sym typeface="+mn-ea"/>
              </a:rPr>
              <a:t>风墙</a:t>
            </a:r>
            <a:r>
              <a:rPr lang="zh-CN" altLang="en-US" sz="1800" dirty="0">
                <a:latin typeface="+mn-ea"/>
              </a:rPr>
              <a:t>方案</a:t>
            </a:r>
            <a:endParaRPr lang="zh-CN" altLang="en-US" sz="1800" dirty="0">
              <a:latin typeface="+mn-ea"/>
            </a:endParaRPr>
          </a:p>
          <a:p>
            <a:pPr algn="ctr" eaLnBrk="1" hangingPunct="1">
              <a:lnSpc>
                <a:spcPct val="100000"/>
              </a:lnSpc>
              <a:spcBef>
                <a:spcPct val="0"/>
              </a:spcBef>
              <a:buNone/>
            </a:pPr>
            <a:r>
              <a:rPr lang="zh-CN" altLang="en-US" sz="1800" dirty="0">
                <a:latin typeface="+mn-ea"/>
              </a:rPr>
              <a:t>单柜</a:t>
            </a:r>
            <a:r>
              <a:rPr lang="zh-CN" altLang="en-US" sz="1800" dirty="0">
                <a:latin typeface="+mn-ea"/>
              </a:rPr>
              <a:t>负载支持≤</a:t>
            </a:r>
            <a:r>
              <a:rPr lang="en-US" altLang="zh-CN" sz="1800" dirty="0">
                <a:latin typeface="+mn-ea"/>
              </a:rPr>
              <a:t>2</a:t>
            </a:r>
            <a:r>
              <a:rPr lang="en-US" altLang="zh-CN" sz="1800" dirty="0">
                <a:latin typeface="+mn-ea"/>
              </a:rPr>
              <a:t>5</a:t>
            </a:r>
            <a:r>
              <a:rPr lang="en-US" altLang="zh-CN" sz="1800" dirty="0">
                <a:latin typeface="+mn-ea"/>
              </a:rPr>
              <a:t>kW</a:t>
            </a:r>
            <a:endParaRPr lang="en-US" altLang="zh-CN" sz="1800" dirty="0">
              <a:latin typeface="+mn-ea"/>
            </a:endParaRPr>
          </a:p>
          <a:p>
            <a:pPr algn="ctr" eaLnBrk="1" hangingPunct="1">
              <a:lnSpc>
                <a:spcPct val="100000"/>
              </a:lnSpc>
              <a:spcBef>
                <a:spcPct val="0"/>
              </a:spcBef>
              <a:buNone/>
            </a:pPr>
            <a:endParaRPr lang="en-US" altLang="zh-CN" sz="1800" dirty="0">
              <a:latin typeface="+mn-ea"/>
            </a:endParaRPr>
          </a:p>
        </p:txBody>
      </p:sp>
      <p:graphicFrame>
        <p:nvGraphicFramePr>
          <p:cNvPr id="13" name="表格 12"/>
          <p:cNvGraphicFramePr/>
          <p:nvPr>
            <p:custDataLst>
              <p:tags r:id="rId2"/>
            </p:custDataLst>
          </p:nvPr>
        </p:nvGraphicFramePr>
        <p:xfrm>
          <a:off x="5746115" y="3823970"/>
          <a:ext cx="6184265" cy="2366010"/>
        </p:xfrm>
        <a:graphic>
          <a:graphicData uri="http://schemas.openxmlformats.org/drawingml/2006/table">
            <a:tbl>
              <a:tblPr firstRow="1" bandRow="1">
                <a:tableStyleId>{F16A951A-6DE4-4F94-B496-C7397E10B88D}</a:tableStyleId>
              </a:tblPr>
              <a:tblGrid>
                <a:gridCol w="1323340"/>
                <a:gridCol w="1506855"/>
                <a:gridCol w="1026795"/>
                <a:gridCol w="1074420"/>
                <a:gridCol w="1252855"/>
              </a:tblGrid>
              <a:tr h="459740">
                <a:tc gridSpan="5">
                  <a:txBody>
                    <a:bodyPr/>
                    <a:p>
                      <a:pPr indent="0" algn="ctr">
                        <a:buNone/>
                      </a:pPr>
                      <a:r>
                        <a:rPr lang="zh-CN" altLang="en-US" sz="1400"/>
                        <a:t>风墙数据</a:t>
                      </a:r>
                      <a:r>
                        <a:rPr lang="zh-CN" altLang="en-US" sz="1400"/>
                        <a:t>中心解决方案</a:t>
                      </a:r>
                      <a:endParaRPr lang="zh-CN" altLang="en-US" sz="1400"/>
                    </a:p>
                  </a:txBody>
                  <a:tcPr marL="51435" marR="51435" marT="0" marB="0" vert="horz" anchor="ctr" anchorCtr="0"/>
                </a:tc>
                <a:tc hMerge="1">
                  <a:tcPr marL="51435" marR="51435" marT="0" marB="0" vert="horz" anchor="ctr" anchorCtr="0"/>
                </a:tc>
                <a:tc hMerge="1">
                  <a:tcPr marL="51435" marR="51435" marT="0" marB="0" vert="horz" anchor="ctr" anchorCtr="0"/>
                </a:tc>
                <a:tc hMerge="1">
                  <a:tcPr marL="51435" marR="51435" marT="0" marB="0" vert="horz" anchor="ctr" anchorCtr="0"/>
                </a:tc>
                <a:tc hMerge="1">
                  <a:tcPr marL="51435" marR="51435" marT="0" marB="0" vert="horz" anchor="ctr" anchorCtr="0"/>
                </a:tc>
              </a:tr>
              <a:tr h="551180">
                <a:tc>
                  <a:txBody>
                    <a:bodyPr/>
                    <a:p>
                      <a:pPr algn="ctr">
                        <a:buClrTx/>
                        <a:buSzTx/>
                        <a:buFontTx/>
                        <a:buNone/>
                      </a:pPr>
                      <a:r>
                        <a:rPr lang="zh-CN" altLang="en-US" sz="1200"/>
                        <a:t>机柜</a:t>
                      </a:r>
                      <a:r>
                        <a:rPr lang="zh-CN" altLang="en-US" sz="1200"/>
                        <a:t>配置</a:t>
                      </a:r>
                      <a:endParaRPr lang="zh-CN" altLang="en-US" sz="1200"/>
                    </a:p>
                  </a:txBody>
                  <a:tcPr marL="51435" marR="51435" marT="0" marB="0" vert="horz" anchor="ctr" anchorCtr="0"/>
                </a:tc>
                <a:tc>
                  <a:txBody>
                    <a:bodyPr/>
                    <a:p>
                      <a:pPr indent="0" algn="ctr">
                        <a:buNone/>
                      </a:pPr>
                      <a:r>
                        <a:rPr lang="zh-CN" altLang="en-US" sz="1200">
                          <a:sym typeface="+mn-ea"/>
                        </a:rPr>
                        <a:t>单套微模块</a:t>
                      </a:r>
                      <a:endParaRPr lang="zh-CN" altLang="en-US" sz="1200"/>
                    </a:p>
                    <a:p>
                      <a:pPr indent="0" algn="ctr">
                        <a:buNone/>
                      </a:pPr>
                      <a:r>
                        <a:rPr lang="zh-CN" altLang="en-US" sz="1200"/>
                        <a:t>单柜</a:t>
                      </a:r>
                      <a:r>
                        <a:rPr lang="zh-CN" altLang="en-US" sz="1200"/>
                        <a:t>密度</a:t>
                      </a:r>
                      <a:endParaRPr lang="zh-CN" altLang="en-US" sz="1200"/>
                    </a:p>
                  </a:txBody>
                  <a:tcPr marL="51435" marR="51435" marT="0" marB="0" vert="horz" anchor="ctr" anchorCtr="0"/>
                </a:tc>
                <a:tc>
                  <a:txBody>
                    <a:bodyPr/>
                    <a:p>
                      <a:pPr indent="0" algn="ctr">
                        <a:buNone/>
                      </a:pPr>
                      <a:r>
                        <a:rPr lang="zh-CN" altLang="en-US" sz="1200">
                          <a:sym typeface="+mn-ea"/>
                        </a:rPr>
                        <a:t>单套微模块</a:t>
                      </a:r>
                      <a:endParaRPr lang="zh-CN" altLang="en-US" sz="1200"/>
                    </a:p>
                    <a:p>
                      <a:pPr indent="0" algn="ctr">
                        <a:buNone/>
                      </a:pPr>
                      <a:r>
                        <a:rPr lang="zh-CN" altLang="en-US" sz="1200"/>
                        <a:t>总机柜数</a:t>
                      </a:r>
                      <a:endParaRPr lang="zh-CN" altLang="en-US" sz="1200"/>
                    </a:p>
                  </a:txBody>
                  <a:tcPr marL="51435" marR="51435" marT="0" marB="0" vert="horz" anchor="ctr" anchorCtr="0"/>
                </a:tc>
                <a:tc>
                  <a:txBody>
                    <a:bodyPr/>
                    <a:p>
                      <a:pPr indent="0" algn="ctr">
                        <a:buNone/>
                      </a:pPr>
                      <a:r>
                        <a:rPr lang="zh-CN" altLang="en-US" sz="1200">
                          <a:sym typeface="+mn-ea"/>
                        </a:rPr>
                        <a:t>单套微模块</a:t>
                      </a:r>
                      <a:endParaRPr lang="zh-CN" altLang="en-US" sz="1200"/>
                    </a:p>
                    <a:p>
                      <a:pPr indent="0" algn="ctr">
                        <a:buNone/>
                      </a:pPr>
                      <a:r>
                        <a:rPr lang="zh-CN" altLang="en-US" sz="1200"/>
                        <a:t>总</a:t>
                      </a:r>
                      <a:r>
                        <a:rPr lang="zh-CN" altLang="en-US" sz="1200"/>
                        <a:t>热负荷</a:t>
                      </a:r>
                      <a:endParaRPr lang="zh-CN" altLang="en-US" sz="1200"/>
                    </a:p>
                  </a:txBody>
                  <a:tcPr marL="51435" marR="51435" marT="0" marB="0" vert="horz" anchor="ctr" anchorCtr="0"/>
                </a:tc>
                <a:tc>
                  <a:txBody>
                    <a:bodyPr/>
                    <a:p>
                      <a:pPr indent="0" algn="ctr">
                        <a:buNone/>
                      </a:pPr>
                      <a:r>
                        <a:rPr lang="zh-CN" altLang="en-US" sz="1200">
                          <a:sym typeface="+mn-ea"/>
                        </a:rPr>
                        <a:t>两套微模块</a:t>
                      </a:r>
                      <a:endParaRPr lang="zh-CN" altLang="en-US" sz="1200"/>
                    </a:p>
                    <a:p>
                      <a:pPr indent="0" algn="ctr">
                        <a:buNone/>
                      </a:pPr>
                      <a:r>
                        <a:rPr lang="zh-CN" altLang="en-US" sz="1200"/>
                        <a:t>总</a:t>
                      </a:r>
                      <a:r>
                        <a:rPr lang="zh-CN" altLang="en-US" sz="1200"/>
                        <a:t>热负荷</a:t>
                      </a:r>
                      <a:endParaRPr lang="zh-CN" altLang="en-US" sz="1200"/>
                    </a:p>
                  </a:txBody>
                  <a:tcPr marL="51435" marR="51435" marT="0" marB="0" vert="horz" anchor="ctr" anchorCtr="0"/>
                </a:tc>
              </a:tr>
              <a:tr h="337185">
                <a:tc>
                  <a:txBody>
                    <a:bodyPr/>
                    <a:p>
                      <a:pPr algn="ctr">
                        <a:buClrTx/>
                        <a:buSzTx/>
                        <a:buFontTx/>
                        <a:buNone/>
                      </a:pPr>
                      <a:endParaRPr lang="zh-CN" altLang="en-US" sz="1200"/>
                    </a:p>
                  </a:txBody>
                  <a:tcPr marL="51435" marR="51435" marT="0" marB="0" vert="horz" anchor="ctr" anchorCtr="0"/>
                </a:tc>
                <a:tc>
                  <a:txBody>
                    <a:bodyPr/>
                    <a:p>
                      <a:pPr indent="0" algn="ctr">
                        <a:buNone/>
                      </a:pPr>
                      <a:r>
                        <a:rPr lang="en-US" altLang="en-US" sz="1200"/>
                        <a:t>10KW</a:t>
                      </a:r>
                      <a:endParaRPr lang="en-US" altLang="en-US" sz="1200"/>
                    </a:p>
                  </a:txBody>
                  <a:tcPr marL="51435" marR="51435" marT="0" marB="0" vert="horz" anchor="ctr" anchorCtr="0"/>
                </a:tc>
                <a:tc>
                  <a:txBody>
                    <a:bodyPr/>
                    <a:p>
                      <a:pPr indent="0" algn="ctr">
                        <a:buNone/>
                      </a:pPr>
                      <a:r>
                        <a:rPr lang="en-US" altLang="en-US" sz="1200"/>
                        <a:t>40</a:t>
                      </a:r>
                      <a:r>
                        <a:rPr lang="zh-CN" altLang="en-US" sz="1200"/>
                        <a:t>台</a:t>
                      </a:r>
                      <a:endParaRPr lang="zh-CN" altLang="en-US" sz="1200"/>
                    </a:p>
                  </a:txBody>
                  <a:tcPr marL="51435" marR="51435" marT="0" marB="0" vert="horz" anchor="ctr" anchorCtr="0"/>
                </a:tc>
                <a:tc>
                  <a:txBody>
                    <a:bodyPr/>
                    <a:p>
                      <a:pPr indent="0" algn="ctr">
                        <a:buNone/>
                      </a:pPr>
                      <a:r>
                        <a:rPr lang="en-US" altLang="en-US" sz="1200"/>
                        <a:t>400KW</a:t>
                      </a:r>
                      <a:endParaRPr lang="en-US" altLang="en-US" sz="1200"/>
                    </a:p>
                  </a:txBody>
                  <a:tcPr marL="51435" marR="51435" marT="0" marB="0" vert="horz" anchor="ctr" anchorCtr="0"/>
                </a:tc>
                <a:tc>
                  <a:txBody>
                    <a:bodyPr/>
                    <a:p>
                      <a:pPr indent="0" algn="ctr">
                        <a:buNone/>
                      </a:pPr>
                      <a:r>
                        <a:rPr lang="en-US" altLang="en-US" sz="1200"/>
                        <a:t>800KW</a:t>
                      </a:r>
                      <a:endParaRPr lang="en-US" altLang="en-US" sz="1200"/>
                    </a:p>
                  </a:txBody>
                  <a:tcPr marL="51435" marR="51435" marT="0" marB="0" vert="horz" anchor="ctr" anchorCtr="0"/>
                </a:tc>
              </a:tr>
              <a:tr h="551180">
                <a:tc>
                  <a:txBody>
                    <a:bodyPr/>
                    <a:p>
                      <a:pPr indent="0" algn="ctr">
                        <a:buNone/>
                      </a:pPr>
                      <a:r>
                        <a:rPr lang="zh-CN" altLang="en-US" sz="1200"/>
                        <a:t>制冷系统</a:t>
                      </a:r>
                      <a:r>
                        <a:rPr lang="zh-CN" altLang="en-US" sz="1200"/>
                        <a:t>配置</a:t>
                      </a:r>
                      <a:endParaRPr lang="zh-CN" altLang="en-US" sz="1200"/>
                    </a:p>
                  </a:txBody>
                  <a:tcPr marL="51435" marR="51435" marT="0" marB="0" vert="horz" anchor="ctr" anchorCtr="0"/>
                </a:tc>
                <a:tc>
                  <a:txBody>
                    <a:bodyPr/>
                    <a:p>
                      <a:pPr indent="0" algn="ctr">
                        <a:buNone/>
                      </a:pPr>
                      <a:r>
                        <a:rPr lang="zh-CN" altLang="en-US" sz="1200"/>
                        <a:t>空调型号</a:t>
                      </a:r>
                      <a:endParaRPr lang="zh-CN" altLang="en-US" sz="1200"/>
                    </a:p>
                  </a:txBody>
                  <a:tcPr marL="51435" marR="51435" marT="0" marB="0" vert="horz" anchor="ctr" anchorCtr="0"/>
                </a:tc>
                <a:tc>
                  <a:txBody>
                    <a:bodyPr/>
                    <a:p>
                      <a:pPr indent="0" algn="ctr">
                        <a:buNone/>
                      </a:pPr>
                      <a:r>
                        <a:rPr lang="zh-CN" altLang="en-US" sz="1200"/>
                        <a:t>空调数量</a:t>
                      </a:r>
                      <a:endParaRPr lang="zh-CN" altLang="en-US" sz="1200"/>
                    </a:p>
                  </a:txBody>
                  <a:tcPr marL="51435" marR="51435" marT="0" marB="0" vert="horz" anchor="ctr" anchorCtr="0"/>
                </a:tc>
                <a:tc>
                  <a:txBody>
                    <a:bodyPr/>
                    <a:p>
                      <a:pPr indent="0" algn="ctr">
                        <a:buNone/>
                      </a:pPr>
                      <a:r>
                        <a:rPr lang="zh-CN" altLang="en-US" sz="1200"/>
                        <a:t>主备形式</a:t>
                      </a:r>
                      <a:endParaRPr lang="zh-CN"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r>
              <a:tr h="466725">
                <a:tc>
                  <a:txBody>
                    <a:bodyPr/>
                    <a:p>
                      <a:pPr indent="0" algn="ctr">
                        <a:buNone/>
                      </a:pPr>
                      <a:endParaRPr lang="zh-CN" altLang="en-US" sz="1200"/>
                    </a:p>
                  </a:txBody>
                  <a:tcPr marL="51435" marR="51435" marT="0" marB="0" vert="horz" anchor="ctr" anchorCtr="0"/>
                </a:tc>
                <a:tc>
                  <a:txBody>
                    <a:bodyPr/>
                    <a:p>
                      <a:pPr indent="0" algn="ctr">
                        <a:buNone/>
                      </a:pPr>
                      <a:r>
                        <a:rPr lang="en-US" altLang="zh-CN" sz="1200"/>
                        <a:t>HPS300CW</a:t>
                      </a:r>
                      <a:endParaRPr lang="en-US" altLang="zh-CN" sz="1200"/>
                    </a:p>
                  </a:txBody>
                  <a:tcPr marL="51435" marR="51435" marT="0" marB="0" vert="horz" anchor="ctr" anchorCtr="0"/>
                </a:tc>
                <a:tc>
                  <a:txBody>
                    <a:bodyPr/>
                    <a:p>
                      <a:pPr indent="0" algn="ctr">
                        <a:buNone/>
                      </a:pPr>
                      <a:r>
                        <a:rPr lang="en-US" sz="1200"/>
                        <a:t>4</a:t>
                      </a:r>
                      <a:endParaRPr lang="en-US" altLang="en-US" sz="1200"/>
                    </a:p>
                  </a:txBody>
                  <a:tcPr marL="51435" marR="51435" marT="0" marB="0" vert="horz" anchor="ctr" anchorCtr="0"/>
                </a:tc>
                <a:tc>
                  <a:txBody>
                    <a:bodyPr/>
                    <a:p>
                      <a:pPr indent="0" algn="ctr">
                        <a:buNone/>
                      </a:pPr>
                      <a:r>
                        <a:rPr lang="en-US" sz="1200"/>
                        <a:t>3+1</a:t>
                      </a:r>
                      <a:endParaRPr lang="en-US" altLang="en-US" sz="1200"/>
                    </a:p>
                  </a:txBody>
                  <a:tcPr marL="51435" marR="51435" marT="0" marB="0" vert="horz" anchor="ctr" anchorCtr="0"/>
                </a:tc>
                <a:tc>
                  <a:txBody>
                    <a:bodyPr/>
                    <a:p>
                      <a:pPr indent="0" algn="ctr">
                        <a:buNone/>
                      </a:pPr>
                      <a:endParaRPr lang="zh-CN" altLang="en-US" sz="1200"/>
                    </a:p>
                  </a:txBody>
                  <a:tcPr marL="51435" marR="51435" marT="0" marB="0" vert="horz" anchor="ctr" anchorCtr="0"/>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6</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sp>
        <p:nvSpPr>
          <p:cNvPr id="44" name="文本框 43"/>
          <p:cNvSpPr txBox="1"/>
          <p:nvPr/>
        </p:nvSpPr>
        <p:spPr>
          <a:xfrm>
            <a:off x="1031875" y="365760"/>
            <a:ext cx="10200005" cy="521970"/>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rPr>
              <a:t>Coolnet Full-Scenario, Full-Chain Liquid-Cooled Solution</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endParaRPr>
          </a:p>
        </p:txBody>
      </p:sp>
      <p:pic>
        <p:nvPicPr>
          <p:cNvPr id="2" name="图片 1"/>
          <p:cNvPicPr>
            <a:picLocks noChangeAspect="1"/>
          </p:cNvPicPr>
          <p:nvPr/>
        </p:nvPicPr>
        <p:blipFill>
          <a:blip r:embed="rId1"/>
          <a:stretch>
            <a:fillRect/>
          </a:stretch>
        </p:blipFill>
        <p:spPr>
          <a:xfrm>
            <a:off x="1316355" y="1085850"/>
            <a:ext cx="9558655" cy="46863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液冷微模块模型111"/>
          <p:cNvPicPr>
            <a:picLocks noChangeAspect="1"/>
          </p:cNvPicPr>
          <p:nvPr/>
        </p:nvPicPr>
        <p:blipFill>
          <a:blip r:embed="rId1"/>
          <a:stretch>
            <a:fillRect/>
          </a:stretch>
        </p:blipFill>
        <p:spPr>
          <a:xfrm>
            <a:off x="1061720" y="635635"/>
            <a:ext cx="10067925" cy="59778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8</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4" name="文本框 43"/>
          <p:cNvSpPr txBox="1"/>
          <p:nvPr/>
        </p:nvSpPr>
        <p:spPr>
          <a:xfrm>
            <a:off x="1031875" y="365760"/>
            <a:ext cx="8361045" cy="953135"/>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rPr>
              <a:t>Liquid-cooled computing data center</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a:p>
            <a:endPar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graphicFrame>
        <p:nvGraphicFramePr>
          <p:cNvPr id="5" name="表格 4"/>
          <p:cNvGraphicFramePr/>
          <p:nvPr>
            <p:custDataLst>
              <p:tags r:id="rId2"/>
            </p:custDataLst>
          </p:nvPr>
        </p:nvGraphicFramePr>
        <p:xfrm>
          <a:off x="5464493" y="3003233"/>
          <a:ext cx="6111887" cy="3370580"/>
        </p:xfrm>
        <a:graphic>
          <a:graphicData uri="http://schemas.openxmlformats.org/drawingml/2006/table">
            <a:tbl>
              <a:tblPr firstRow="1" bandRow="1">
                <a:tableStyleId>{F16A951A-6DE4-4F94-B496-C7397E10B88D}</a:tableStyleId>
              </a:tblPr>
              <a:tblGrid>
                <a:gridCol w="1052830"/>
                <a:gridCol w="894252"/>
                <a:gridCol w="957377"/>
                <a:gridCol w="1020500"/>
                <a:gridCol w="996303"/>
                <a:gridCol w="1190625"/>
              </a:tblGrid>
              <a:tr h="358775">
                <a:tc gridSpan="6">
                  <a:txBody>
                    <a:bodyPr/>
                    <a:lstStyle/>
                    <a:p>
                      <a:pPr indent="0" algn="ctr">
                        <a:buNone/>
                      </a:pPr>
                      <a:r>
                        <a:rPr lang="zh-CN" altLang="en-US" sz="1400" dirty="0">
                          <a:latin typeface="Arial" panose="020B0604020202020204" pitchFamily="34" charset="0"/>
                          <a:ea typeface="思源黑体 CN Bold" panose="020B0800000000000000" pitchFamily="34" charset="-122"/>
                          <a:cs typeface="Arial" panose="020B0604020202020204" pitchFamily="34" charset="0"/>
                          <a:sym typeface="+mn-ea"/>
                        </a:rPr>
                        <a:t>Coolnet</a:t>
                      </a:r>
                      <a:r>
                        <a:rPr lang="en-US" altLang="zh-CN" sz="1400" dirty="0">
                          <a:latin typeface="Arial" panose="020B0604020202020204" pitchFamily="34" charset="0"/>
                          <a:ea typeface="思源黑体 CN Bold" panose="020B0800000000000000" pitchFamily="34" charset="-122"/>
                          <a:cs typeface="Arial" panose="020B0604020202020204" pitchFamily="34" charset="0"/>
                          <a:sym typeface="+mn-ea"/>
                        </a:rPr>
                        <a:t> Liquid-cooling MDC Solution</a:t>
                      </a:r>
                      <a:endParaRPr lang="en-US" altLang="zh-CN" sz="1400" dirty="0">
                        <a:latin typeface="Arial" panose="020B0604020202020204" pitchFamily="34" charset="0"/>
                        <a:ea typeface="思源黑体 CN Bold" panose="020B0800000000000000" pitchFamily="34" charset="-122"/>
                        <a:cs typeface="Arial" panose="020B0604020202020204" pitchFamily="34" charset="0"/>
                        <a:sym typeface="+mn-ea"/>
                      </a:endParaRPr>
                    </a:p>
                  </a:txBody>
                  <a:tcPr marL="51435" marR="51435" marT="0" marB="0" anchor="ctr"/>
                </a:tc>
                <a:tc hMerge="1">
                  <a:tcPr marL="51435" marR="51435" marT="0" marB="0" anchor="ctr"/>
                </a:tc>
                <a:tc hMerge="1">
                  <a:tcPr/>
                </a:tc>
                <a:tc hMerge="1">
                  <a:tcPr/>
                </a:tc>
                <a:tc hMerge="1">
                  <a:tcPr/>
                </a:tc>
                <a:tc hMerge="1">
                  <a:tcPr/>
                </a:tc>
              </a:tr>
              <a:tr h="0">
                <a:tc>
                  <a:txBody>
                    <a:bodyPr/>
                    <a:lstStyle/>
                    <a:p>
                      <a:pPr algn="ctr">
                        <a:buClrTx/>
                        <a:buSzTx/>
                        <a:buFontTx/>
                        <a:buNone/>
                      </a:pPr>
                      <a:r>
                        <a:rPr lang="en-US" altLang="zh-CN" sz="1000">
                          <a:latin typeface="Arial" panose="020B0604020202020204" pitchFamily="34" charset="0"/>
                          <a:cs typeface="Arial" panose="020B0604020202020204" pitchFamily="34" charset="0"/>
                        </a:rPr>
                        <a:t>Server-side configuration</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Server Type</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Heat load/per rack</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Computing Rack 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IT Rack</a:t>
                      </a:r>
                      <a:r>
                        <a:rPr lang="zh-CN" altLang="en-US" sz="1000" dirty="0">
                          <a:latin typeface="Arial" panose="020B0604020202020204" pitchFamily="34" charset="0"/>
                          <a:cs typeface="Arial" panose="020B0604020202020204" pitchFamily="34" charset="0"/>
                        </a:rPr>
                        <a:t> Q</a:t>
                      </a:r>
                      <a:r>
                        <a:rPr lang="en-US" altLang="zh-CN" sz="1000" dirty="0">
                          <a:latin typeface="Arial" panose="020B0604020202020204" pitchFamily="34" charset="0"/>
                          <a:cs typeface="Arial" panose="020B0604020202020204" pitchFamily="34" charset="0"/>
                        </a:rPr>
                        <a:t>ty</a:t>
                      </a:r>
                      <a:endParaRPr lang="en-US" altLang="zh-CN"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Network Rack Qty</a:t>
                      </a:r>
                      <a:endParaRPr lang="en-US" altLang="zh-CN" sz="1000" dirty="0">
                        <a:latin typeface="Arial" panose="020B0604020202020204" pitchFamily="34" charset="0"/>
                        <a:cs typeface="Arial" panose="020B0604020202020204" pitchFamily="34" charset="0"/>
                      </a:endParaRPr>
                    </a:p>
                  </a:txBody>
                  <a:tcPr marL="51435" marR="51435" marT="0" marB="0" anchor="ctr"/>
                </a:tc>
              </a:tr>
              <a:tr h="358775">
                <a:tc>
                  <a:txBody>
                    <a:bodyPr/>
                    <a:lstStyle/>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B300</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105KW</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16</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128</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2</a:t>
                      </a:r>
                      <a:r>
                        <a:rPr lang="zh-CN" altLang="en-US" sz="1000" dirty="0">
                          <a:latin typeface="Arial" panose="020B0604020202020204" pitchFamily="34" charset="0"/>
                          <a:cs typeface="Arial" panose="020B0604020202020204" pitchFamily="34" charset="0"/>
                        </a:rPr>
                        <a:t>（</a:t>
                      </a:r>
                      <a:r>
                        <a:rPr lang="en-US" altLang="zh-CN" sz="1000" dirty="0">
                          <a:latin typeface="Arial" panose="020B0604020202020204" pitchFamily="34" charset="0"/>
                          <a:cs typeface="Arial" panose="020B0604020202020204" pitchFamily="34" charset="0"/>
                        </a:rPr>
                        <a:t>1 active+1standby</a:t>
                      </a:r>
                      <a:r>
                        <a:rPr lang="zh-CN" altLang="en-US" sz="1000"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txBody>
                  <a:tcPr marL="51435" marR="51435" marT="0" marB="0" anchor="ctr"/>
                </a:tc>
              </a:tr>
              <a:tr h="358775">
                <a:tc>
                  <a:txBody>
                    <a:bodyPr/>
                    <a:lstStyle/>
                    <a:p>
                      <a:pPr indent="0" algn="ctr">
                        <a:buNone/>
                      </a:pPr>
                      <a:r>
                        <a:rPr lang="en-US" altLang="zh-CN" sz="1000">
                          <a:latin typeface="Arial" panose="020B0604020202020204" pitchFamily="34" charset="0"/>
                          <a:cs typeface="Arial" panose="020B0604020202020204" pitchFamily="34" charset="0"/>
                        </a:rPr>
                        <a:t>Liquid-cooling side configuration</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CDU Model</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CDU 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dirty="0">
                        <a:latin typeface="Arial" panose="020B0604020202020204" pitchFamily="34" charset="0"/>
                        <a:cs typeface="Arial" panose="020B0604020202020204" pitchFamily="34" charset="0"/>
                      </a:endParaRPr>
                    </a:p>
                  </a:txBody>
                  <a:tcPr marL="51435" marR="51435" marT="0" marB="0" anchor="ctr"/>
                </a:tc>
              </a:tr>
              <a:tr h="358775">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HP-CDU</a:t>
                      </a:r>
                      <a:r>
                        <a:rPr lang="en-US" sz="1000" dirty="0">
                          <a:latin typeface="Arial" panose="020B0604020202020204" pitchFamily="34" charset="0"/>
                          <a:cs typeface="Arial" panose="020B0604020202020204" pitchFamily="34" charset="0"/>
                        </a:rPr>
                        <a:t>800</a:t>
                      </a:r>
                      <a:r>
                        <a:rPr lang="en-US" altLang="zh-CN" sz="1000" dirty="0">
                          <a:latin typeface="Arial" panose="020B0604020202020204" pitchFamily="34" charset="0"/>
                          <a:cs typeface="Arial" panose="020B0604020202020204" pitchFamily="34" charset="0"/>
                        </a:rPr>
                        <a:t>T</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3</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2+1</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358775">
                <a:tc>
                  <a:txBody>
                    <a:bodyPr/>
                    <a:lstStyle/>
                    <a:p>
                      <a:pPr indent="0" algn="ctr">
                        <a:buNone/>
                      </a:pPr>
                      <a:r>
                        <a:rPr lang="en-US" altLang="zh-CN" sz="1000">
                          <a:latin typeface="Arial" panose="020B0604020202020204" pitchFamily="34" charset="0"/>
                          <a:cs typeface="Arial" panose="020B0604020202020204" pitchFamily="34" charset="0"/>
                        </a:rPr>
                        <a:t>AC Cooling configuration</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PAC Model</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PAC 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456247">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CLA60</a:t>
                      </a:r>
                      <a:r>
                        <a:rPr lang="en-US" altLang="zh-CN" sz="1000" dirty="0">
                          <a:latin typeface="Arial" panose="020B0604020202020204" pitchFamily="34" charset="0"/>
                          <a:cs typeface="Arial" panose="020B0604020202020204" pitchFamily="34" charset="0"/>
                        </a:rPr>
                        <a:t>F</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7</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6+1</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358775">
                <a:tc>
                  <a:txBody>
                    <a:bodyPr/>
                    <a:lstStyle/>
                    <a:p>
                      <a:pPr indent="0" algn="ctr">
                        <a:buNone/>
                      </a:pPr>
                      <a:r>
                        <a:rPr lang="en-US" altLang="zh-CN" sz="1000">
                          <a:latin typeface="Arial" panose="020B0604020202020204" pitchFamily="34" charset="0"/>
                          <a:cs typeface="Arial" panose="020B0604020202020204" pitchFamily="34" charset="0"/>
                        </a:rPr>
                        <a:t>Outdoor configuration</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dirty="0">
                          <a:latin typeface="Arial" panose="020B0604020202020204" pitchFamily="34" charset="0"/>
                          <a:cs typeface="Arial" panose="020B0604020202020204" pitchFamily="34" charset="0"/>
                        </a:rPr>
                        <a:t>Dry cooler</a:t>
                      </a: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Qty</a:t>
                      </a:r>
                      <a:endParaRPr lang="en-US" altLang="zh-CN"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dirty="0">
                          <a:latin typeface="Arial" panose="020B0604020202020204" pitchFamily="34" charset="0"/>
                          <a:cs typeface="Arial" panose="020B0604020202020204" pitchFamily="34" charset="0"/>
                        </a:rPr>
                        <a:t>Redundancy</a:t>
                      </a: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358775">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sym typeface="+mn-ea"/>
                        </a:rPr>
                        <a:t>HP-DC</a:t>
                      </a:r>
                      <a:r>
                        <a:rPr lang="en-US" altLang="en-US" sz="1000" dirty="0">
                          <a:latin typeface="Arial" panose="020B0604020202020204" pitchFamily="34" charset="0"/>
                          <a:cs typeface="Arial" panose="020B0604020202020204" pitchFamily="34" charset="0"/>
                          <a:sym typeface="+mn-ea"/>
                        </a:rPr>
                        <a:t>800</a:t>
                      </a:r>
                      <a:endParaRPr lang="en-US" altLang="en-US" sz="1000" dirty="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3</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2+1</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dirty="0">
                        <a:latin typeface="Arial" panose="020B0604020202020204" pitchFamily="34" charset="0"/>
                        <a:cs typeface="Arial" panose="020B0604020202020204" pitchFamily="34" charset="0"/>
                      </a:endParaRPr>
                    </a:p>
                  </a:txBody>
                  <a:tcPr marL="51435" marR="51435" marT="0" marB="0" anchor="ctr"/>
                </a:tc>
              </a:tr>
            </a:tbl>
          </a:graphicData>
        </a:graphic>
      </p:graphicFrame>
      <p:sp>
        <p:nvSpPr>
          <p:cNvPr id="10" name="文本框 9"/>
          <p:cNvSpPr txBox="1"/>
          <p:nvPr/>
        </p:nvSpPr>
        <p:spPr>
          <a:xfrm>
            <a:off x="5464810" y="1170940"/>
            <a:ext cx="6844665" cy="1691640"/>
          </a:xfrm>
          <a:prstGeom prst="rect">
            <a:avLst/>
          </a:prstGeom>
          <a:noFill/>
        </p:spPr>
        <p:txBody>
          <a:bodyPr wrap="square" rtlCol="0" anchor="t">
            <a:noAutofit/>
          </a:bodyPr>
          <a:lstStyle/>
          <a:p>
            <a:pPr>
              <a:lnSpc>
                <a:spcPct val="150000"/>
              </a:lnSpc>
            </a:pPr>
            <a:r>
              <a:rPr lang="en-US" altLang="zh-CN" sz="1200" b="1" dirty="0">
                <a:latin typeface="Arial" panose="020B0604020202020204" pitchFamily="34" charset="0"/>
                <a:ea typeface="思源黑体 CN Bold" panose="020B0800000000000000" pitchFamily="34" charset="-122"/>
                <a:cs typeface="Arial" panose="020B0604020202020204" pitchFamily="34" charset="0"/>
                <a:sym typeface="+mn-ea"/>
              </a:rPr>
              <a:t>Architecture Overview</a:t>
            </a:r>
            <a:r>
              <a:rPr lang="zh-CN" altLang="en-US" sz="1200" b="1" dirty="0">
                <a:latin typeface="Arial" panose="020B0604020202020204" pitchFamily="34" charset="0"/>
                <a:ea typeface="思源黑体 CN Bold" panose="020B0800000000000000" pitchFamily="34" charset="-122"/>
                <a:cs typeface="Arial" panose="020B0604020202020204" pitchFamily="34" charset="0"/>
                <a:sym typeface="+mn-ea"/>
              </a:rPr>
              <a:t>：</a:t>
            </a:r>
            <a:br>
              <a:rPr lang="zh-CN" altLang="en-US" sz="1200" dirty="0">
                <a:latin typeface="Arial" panose="020B0604020202020204" pitchFamily="34" charset="0"/>
                <a:ea typeface="思源黑体 CN Bold" panose="020B0800000000000000" pitchFamily="34" charset="-122"/>
                <a:cs typeface="Arial" panose="020B0604020202020204" pitchFamily="34" charset="0"/>
                <a:sym typeface="+mn-ea"/>
              </a:rPr>
            </a:br>
            <a:r>
              <a:rPr lang="en-US" altLang="zh-CN" sz="1200" b="1" dirty="0">
                <a:latin typeface="Arial" panose="020B0604020202020204" pitchFamily="34" charset="0"/>
                <a:ea typeface="思源黑体 CN Bold" panose="020B0800000000000000" pitchFamily="34" charset="-122"/>
                <a:cs typeface="Arial" panose="020B0604020202020204" pitchFamily="34" charset="0"/>
                <a:sym typeface="+mn-ea"/>
              </a:rPr>
              <a:t>Liquid side</a:t>
            </a:r>
            <a:r>
              <a:rPr lang="zh-CN" altLang="en-US" sz="1200" b="1" dirty="0">
                <a:latin typeface="Arial" panose="020B0604020202020204" pitchFamily="34" charset="0"/>
                <a:ea typeface="思源黑体 CN Bold" panose="020B0800000000000000" pitchFamily="34" charset="-122"/>
                <a:cs typeface="Arial" panose="020B0604020202020204" pitchFamily="34" charset="0"/>
                <a:sym typeface="+mn-ea"/>
              </a:rPr>
              <a:t>:</a:t>
            </a:r>
            <a:r>
              <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rPr>
              <a:t>Primary side water temperature 35–45°C, secondary side water temperature 40–50°C. Outdoor </a:t>
            </a:r>
            <a:r>
              <a:rPr lang="zh-CN" altLang="en-US" sz="1200" dirty="0">
                <a:latin typeface="Arial" panose="020B0604020202020204" pitchFamily="34" charset="0"/>
                <a:ea typeface="思源黑体 CN Bold" panose="020B0800000000000000" pitchFamily="34" charset="-122"/>
                <a:cs typeface="Arial" panose="020B0604020202020204" pitchFamily="34" charset="0"/>
                <a:sym typeface="+mn-ea"/>
              </a:rPr>
              <a:t>Dry cooler+</a:t>
            </a:r>
            <a:r>
              <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rPr>
              <a:t>CDU+Secondary-side liquid cooling cabinet</a:t>
            </a:r>
            <a:endPar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endParaRPr>
          </a:p>
          <a:p>
            <a:pPr algn="l" eaLnBrk="1" hangingPunct="1">
              <a:lnSpc>
                <a:spcPct val="150000"/>
              </a:lnSpc>
              <a:buClrTx/>
              <a:buSzTx/>
              <a:buNone/>
            </a:pPr>
            <a:r>
              <a:rPr lang="zh-CN" altLang="en-US" sz="1200" dirty="0">
                <a:latin typeface="Arial" panose="020B0604020202020204" pitchFamily="34" charset="0"/>
                <a:ea typeface="思源黑体 CN Bold" panose="020B0800000000000000" pitchFamily="34" charset="-122"/>
                <a:cs typeface="Arial" panose="020B0604020202020204" pitchFamily="34" charset="0"/>
                <a:sym typeface="+mn-ea"/>
              </a:rPr>
              <a:t>Fluorine pump In-row PAC</a:t>
            </a:r>
            <a:endParaRPr lang="zh-CN" altLang="en-US" sz="1200" dirty="0">
              <a:latin typeface="Arial" panose="020B0604020202020204" pitchFamily="34" charset="0"/>
              <a:ea typeface="思源黑体 CN Bold" panose="020B0800000000000000" pitchFamily="34" charset="-122"/>
              <a:cs typeface="Arial" panose="020B0604020202020204" pitchFamily="34" charset="0"/>
              <a:sym typeface="+mn-ea"/>
            </a:endParaRPr>
          </a:p>
          <a:p>
            <a:pPr algn="l" eaLnBrk="1" hangingPunct="1">
              <a:lnSpc>
                <a:spcPct val="150000"/>
              </a:lnSpc>
              <a:buClrTx/>
              <a:buSzTx/>
              <a:buNone/>
            </a:pPr>
            <a:r>
              <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rPr>
              <a:t>Coolnet liquid-cooled Modular Data Center/Container Data Center solution; supports a load of ≥100 kW per rack.</a:t>
            </a:r>
            <a:endPar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endParaRPr>
          </a:p>
        </p:txBody>
      </p:sp>
      <p:pic>
        <p:nvPicPr>
          <p:cNvPr id="2" name="图片 1" descr="C:/Users/93448/Desktop/微模块2.jpg微模块2"/>
          <p:cNvPicPr>
            <a:picLocks noChangeAspect="1"/>
          </p:cNvPicPr>
          <p:nvPr/>
        </p:nvPicPr>
        <p:blipFill>
          <a:blip r:embed="rId3"/>
          <a:srcRect l="1679" r="1679"/>
          <a:stretch>
            <a:fillRect/>
          </a:stretch>
        </p:blipFill>
        <p:spPr>
          <a:xfrm>
            <a:off x="195580" y="1247140"/>
            <a:ext cx="4933950" cy="2552700"/>
          </a:xfrm>
          <a:prstGeom prst="rect">
            <a:avLst/>
          </a:prstGeom>
        </p:spPr>
      </p:pic>
      <p:pic>
        <p:nvPicPr>
          <p:cNvPr id="3" name="图片 2"/>
          <p:cNvPicPr>
            <a:picLocks noChangeAspect="1"/>
          </p:cNvPicPr>
          <p:nvPr/>
        </p:nvPicPr>
        <p:blipFill>
          <a:blip r:embed="rId4"/>
          <a:stretch>
            <a:fillRect/>
          </a:stretch>
        </p:blipFill>
        <p:spPr>
          <a:xfrm>
            <a:off x="195580" y="3845560"/>
            <a:ext cx="4933950" cy="29387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47551" y="49200"/>
            <a:ext cx="332509" cy="706755"/>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rPr>
              <a:t>9</a:t>
            </a:r>
            <a:endParaRPr lang="en-US" altLang="zh-CN" sz="4000" dirty="0">
              <a:solidFill>
                <a:schemeClr val="bg1"/>
              </a:solidFill>
              <a:latin typeface="Arial" panose="020B0604020202020204" pitchFamily="34" charset="0"/>
              <a:ea typeface="Roboto Bk" pitchFamily="2" charset="0"/>
              <a:cs typeface="Arial" panose="020B0604020202020204" pitchFamily="34" charset="0"/>
              <a:sym typeface="+mn-lt"/>
            </a:endParaRPr>
          </a:p>
        </p:txBody>
      </p:sp>
      <p:sp>
        <p:nvSpPr>
          <p:cNvPr id="7" name="文本框 6"/>
          <p:cNvSpPr txBox="1"/>
          <p:nvPr/>
        </p:nvSpPr>
        <p:spPr>
          <a:xfrm>
            <a:off x="86372" y="549339"/>
            <a:ext cx="575833" cy="338554"/>
          </a:xfrm>
          <a:prstGeom prst="rect">
            <a:avLst/>
          </a:prstGeom>
          <a:noFill/>
        </p:spPr>
        <p:txBody>
          <a:bodyPr wrap="square" rtlCol="0">
            <a:spAutoFit/>
          </a:bodyPr>
          <a:lstStyle/>
          <a:p>
            <a:r>
              <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rPr>
              <a:t>Part</a:t>
            </a:r>
            <a:endParaRPr lang="en-US" altLang="zh-CN" sz="1600" dirty="0">
              <a:solidFill>
                <a:schemeClr val="bg1"/>
              </a:solidFill>
              <a:latin typeface="Arial" panose="020B0604020202020204" pitchFamily="34" charset="0"/>
              <a:ea typeface="Roboto" panose="02000000000000000000" charset="0"/>
              <a:cs typeface="Arial" panose="020B0604020202020204" pitchFamily="34" charset="0"/>
              <a:sym typeface="+mn-lt"/>
            </a:endParaRPr>
          </a:p>
        </p:txBody>
      </p:sp>
      <p:pic>
        <p:nvPicPr>
          <p:cNvPr id="37" name="图片 36"/>
          <p:cNvPicPr>
            <a:picLocks noChangeAspect="1"/>
          </p:cNvPicPr>
          <p:nvPr/>
        </p:nvPicPr>
        <p:blipFill>
          <a:blip r:embed="rId1"/>
          <a:stretch>
            <a:fillRect/>
          </a:stretch>
        </p:blipFill>
        <p:spPr>
          <a:xfrm>
            <a:off x="3789628" y="3108599"/>
            <a:ext cx="628571" cy="257143"/>
          </a:xfrm>
          <a:prstGeom prst="rect">
            <a:avLst/>
          </a:prstGeom>
        </p:spPr>
      </p:pic>
      <p:sp>
        <p:nvSpPr>
          <p:cNvPr id="44" name="文本框 43"/>
          <p:cNvSpPr txBox="1"/>
          <p:nvPr/>
        </p:nvSpPr>
        <p:spPr>
          <a:xfrm>
            <a:off x="1031875" y="365760"/>
            <a:ext cx="7153275" cy="953135"/>
          </a:xfrm>
          <a:prstGeom prst="rect">
            <a:avLst/>
          </a:prstGeom>
          <a:noFill/>
        </p:spPr>
        <p:txBody>
          <a:bodyPr wrap="square" lIns="91440" tIns="45720" rIns="91440" bIns="45720" rtlCol="0" anchor="t">
            <a:spAutoFit/>
          </a:bodyPr>
          <a:lstStyle/>
          <a:p>
            <a:r>
              <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sym typeface="+mn-ea"/>
              </a:rPr>
              <a:t>Liquid-cooled computing data center</a:t>
            </a:r>
            <a:endParaRPr lang="en-US" altLang="zh-CN"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a:p>
            <a:endParaRPr lang="zh-CN" altLang="en-US" sz="2800" dirty="0">
              <a:solidFill>
                <a:srgbClr val="0070C0"/>
              </a:solidFill>
              <a:latin typeface="Arial" panose="020B0604020202020204" pitchFamily="34" charset="0"/>
              <a:ea typeface="思源黑体 CN Bold" panose="020B0800000000000000" pitchFamily="34" charset="-122"/>
              <a:cs typeface="Arial" panose="020B0604020202020204" pitchFamily="34" charset="0"/>
            </a:endParaRPr>
          </a:p>
        </p:txBody>
      </p:sp>
      <p:sp>
        <p:nvSpPr>
          <p:cNvPr id="10" name="文本框 9"/>
          <p:cNvSpPr txBox="1"/>
          <p:nvPr/>
        </p:nvSpPr>
        <p:spPr>
          <a:xfrm>
            <a:off x="6750050" y="1316990"/>
            <a:ext cx="4928870" cy="1691640"/>
          </a:xfrm>
          <a:prstGeom prst="rect">
            <a:avLst/>
          </a:prstGeom>
          <a:noFill/>
        </p:spPr>
        <p:txBody>
          <a:bodyPr wrap="square" rtlCol="0" anchor="t">
            <a:noAutofit/>
          </a:bodyPr>
          <a:lstStyle/>
          <a:p>
            <a:pPr>
              <a:lnSpc>
                <a:spcPct val="150000"/>
              </a:lnSpc>
            </a:pPr>
            <a:r>
              <a:rPr lang="en-US" altLang="zh-CN" sz="1200" b="1" dirty="0">
                <a:latin typeface="Arial" panose="020B0604020202020204" pitchFamily="34" charset="0"/>
                <a:ea typeface="思源黑体 CN Bold" panose="020B0800000000000000" pitchFamily="34" charset="-122"/>
                <a:cs typeface="Arial" panose="020B0604020202020204" pitchFamily="34" charset="0"/>
              </a:rPr>
              <a:t>Architecture Overview:</a:t>
            </a:r>
            <a:endParaRPr lang="en-US" altLang="zh-CN" sz="1200" b="1" dirty="0">
              <a:latin typeface="Arial" panose="020B0604020202020204" pitchFamily="34" charset="0"/>
              <a:ea typeface="思源黑体 CN Bold" panose="020B0800000000000000" pitchFamily="34" charset="-122"/>
              <a:cs typeface="Arial" panose="020B0604020202020204" pitchFamily="34" charset="0"/>
            </a:endParaRPr>
          </a:p>
          <a:p>
            <a:pPr>
              <a:lnSpc>
                <a:spcPct val="150000"/>
              </a:lnSpc>
            </a:pPr>
            <a:r>
              <a:rPr lang="en-US" altLang="zh-CN" sz="1200" b="1" dirty="0">
                <a:latin typeface="Arial" panose="020B0604020202020204" pitchFamily="34" charset="0"/>
                <a:ea typeface="思源黑体 CN Bold" panose="020B0800000000000000" pitchFamily="34" charset="-122"/>
                <a:cs typeface="Arial" panose="020B0604020202020204" pitchFamily="34" charset="0"/>
              </a:rPr>
              <a:t>Liquid side</a:t>
            </a:r>
            <a:r>
              <a:rPr lang="en-US" altLang="zh-CN" sz="1200" dirty="0">
                <a:latin typeface="Arial" panose="020B0604020202020204" pitchFamily="34" charset="0"/>
                <a:ea typeface="思源黑体 CN Bold" panose="020B0800000000000000" pitchFamily="34" charset="-122"/>
                <a:cs typeface="Arial" panose="020B0604020202020204" pitchFamily="34" charset="0"/>
              </a:rPr>
              <a:t>: Primary circuit water temperature 35–45°C; secondary circuit 40–50°C.</a:t>
            </a:r>
            <a:endParaRPr lang="en-US" altLang="zh-CN" sz="1200" dirty="0">
              <a:latin typeface="Arial" panose="020B0604020202020204" pitchFamily="34" charset="0"/>
              <a:ea typeface="思源黑体 CN Bold" panose="020B0800000000000000" pitchFamily="34" charset="-122"/>
              <a:cs typeface="Arial" panose="020B0604020202020204" pitchFamily="34" charset="0"/>
            </a:endParaRPr>
          </a:p>
          <a:p>
            <a:pPr>
              <a:lnSpc>
                <a:spcPct val="150000"/>
              </a:lnSpc>
            </a:pPr>
            <a:r>
              <a:rPr lang="en-US" altLang="zh-CN" sz="1200" dirty="0">
                <a:latin typeface="Arial" panose="020B0604020202020204" pitchFamily="34" charset="0"/>
                <a:ea typeface="思源黑体 CN Bold" panose="020B0800000000000000" pitchFamily="34" charset="-122"/>
                <a:cs typeface="Arial" panose="020B0604020202020204" pitchFamily="34" charset="0"/>
              </a:rPr>
              <a:t>Outdoor dry cooler + CDU + secondary-side liquid-cooled cabinets.</a:t>
            </a:r>
            <a:endParaRPr lang="en-US" altLang="zh-CN" sz="1200" dirty="0">
              <a:latin typeface="Arial" panose="020B0604020202020204" pitchFamily="34" charset="0"/>
              <a:ea typeface="思源黑体 CN Bold" panose="020B0800000000000000" pitchFamily="34" charset="-122"/>
              <a:cs typeface="Arial" panose="020B0604020202020204" pitchFamily="34" charset="0"/>
            </a:endParaRPr>
          </a:p>
          <a:p>
            <a:pPr>
              <a:lnSpc>
                <a:spcPct val="150000"/>
              </a:lnSpc>
            </a:pPr>
            <a:r>
              <a:rPr lang="en-US" altLang="zh-CN" sz="1200" dirty="0">
                <a:latin typeface="Arial" panose="020B0604020202020204" pitchFamily="34" charset="0"/>
                <a:ea typeface="思源黑体 CN Bold" panose="020B0800000000000000" pitchFamily="34" charset="-122"/>
                <a:cs typeface="Arial" panose="020B0604020202020204" pitchFamily="34" charset="0"/>
              </a:rPr>
              <a:t>Fluorine pump in-row PAC units.</a:t>
            </a:r>
            <a:endParaRPr lang="en-US" altLang="zh-CN" sz="1200" dirty="0">
              <a:latin typeface="Arial" panose="020B0604020202020204" pitchFamily="34" charset="0"/>
              <a:ea typeface="思源黑体 CN Bold" panose="020B0800000000000000" pitchFamily="34" charset="-122"/>
              <a:cs typeface="Arial" panose="020B0604020202020204" pitchFamily="34" charset="0"/>
            </a:endParaRPr>
          </a:p>
          <a:p>
            <a:pPr>
              <a:lnSpc>
                <a:spcPct val="150000"/>
              </a:lnSpc>
            </a:pPr>
            <a:r>
              <a:rPr lang="en-US" altLang="zh-CN" sz="1200" dirty="0">
                <a:latin typeface="Arial" panose="020B0604020202020204" pitchFamily="34" charset="0"/>
                <a:ea typeface="思源黑体 CN Bold" panose="020B0800000000000000" pitchFamily="34" charset="-122"/>
                <a:cs typeface="Arial" panose="020B0604020202020204" pitchFamily="34" charset="0"/>
              </a:rPr>
              <a:t>Coolnet liquid-cooled </a:t>
            </a:r>
            <a:r>
              <a:rPr lang="en-US" altLang="zh-CN" sz="1200" dirty="0">
                <a:latin typeface="Arial" panose="020B0604020202020204" pitchFamily="34" charset="0"/>
                <a:ea typeface="思源黑体 CN Bold" panose="020B0800000000000000" pitchFamily="34" charset="-122"/>
                <a:cs typeface="Arial" panose="020B0604020202020204" pitchFamily="34" charset="0"/>
                <a:sym typeface="+mn-ea"/>
              </a:rPr>
              <a:t>Modular Data Center/Container Data Center</a:t>
            </a:r>
            <a:r>
              <a:rPr lang="en-US" altLang="zh-CN" sz="1200" dirty="0">
                <a:latin typeface="Arial" panose="020B0604020202020204" pitchFamily="34" charset="0"/>
                <a:ea typeface="思源黑体 CN Bold" panose="020B0800000000000000" pitchFamily="34" charset="-122"/>
                <a:cs typeface="Arial" panose="020B0604020202020204" pitchFamily="34" charset="0"/>
              </a:rPr>
              <a:t> solution; supports single-cabinet loads of ≥100 kW.</a:t>
            </a:r>
            <a:endParaRPr lang="en-US" altLang="zh-CN" sz="1200" dirty="0">
              <a:latin typeface="Arial" panose="020B0604020202020204" pitchFamily="34" charset="0"/>
              <a:ea typeface="思源黑体 CN Bold" panose="020B0800000000000000" pitchFamily="34" charset="-122"/>
              <a:cs typeface="Arial" panose="020B0604020202020204" pitchFamily="34" charset="0"/>
            </a:endParaRPr>
          </a:p>
          <a:p>
            <a:pPr>
              <a:lnSpc>
                <a:spcPct val="150000"/>
              </a:lnSpc>
            </a:pPr>
            <a:endParaRPr lang="zh-CN" altLang="en-US" sz="1400" dirty="0">
              <a:latin typeface="Arial" panose="020B0604020202020204" pitchFamily="34" charset="0"/>
              <a:ea typeface="思源黑体 CN Bold" panose="020B0800000000000000" pitchFamily="34" charset="-122"/>
              <a:cs typeface="Arial" panose="020B0604020202020204" pitchFamily="34" charset="0"/>
              <a:sym typeface="+mn-ea"/>
            </a:endParaRPr>
          </a:p>
          <a:p>
            <a:pPr>
              <a:lnSpc>
                <a:spcPct val="150000"/>
              </a:lnSpc>
            </a:pPr>
            <a:endParaRPr lang="zh-CN" altLang="en-US" sz="1400" dirty="0">
              <a:latin typeface="Arial" panose="020B0604020202020204" pitchFamily="34" charset="0"/>
              <a:ea typeface="思源黑体 CN Bold" panose="020B0800000000000000" pitchFamily="34" charset="-122"/>
              <a:cs typeface="Arial" panose="020B0604020202020204" pitchFamily="34" charset="0"/>
              <a:sym typeface="+mn-ea"/>
            </a:endParaRPr>
          </a:p>
        </p:txBody>
      </p:sp>
      <p:graphicFrame>
        <p:nvGraphicFramePr>
          <p:cNvPr id="5" name="表格 4"/>
          <p:cNvGraphicFramePr/>
          <p:nvPr>
            <p:custDataLst>
              <p:tags r:id="rId2"/>
            </p:custDataLst>
          </p:nvPr>
        </p:nvGraphicFramePr>
        <p:xfrm>
          <a:off x="1940560" y="4203065"/>
          <a:ext cx="8094345" cy="2442206"/>
        </p:xfrm>
        <a:graphic>
          <a:graphicData uri="http://schemas.openxmlformats.org/drawingml/2006/table">
            <a:tbl>
              <a:tblPr firstRow="1" bandRow="1">
                <a:tableStyleId>{F16A951A-6DE4-4F94-B496-C7397E10B88D}</a:tableStyleId>
              </a:tblPr>
              <a:tblGrid>
                <a:gridCol w="1394460"/>
                <a:gridCol w="1184275"/>
                <a:gridCol w="1268095"/>
                <a:gridCol w="1351280"/>
                <a:gridCol w="1319530"/>
                <a:gridCol w="1576705"/>
              </a:tblGrid>
              <a:tr h="351934">
                <a:tc gridSpan="6">
                  <a:txBody>
                    <a:bodyPr/>
                    <a:lstStyle/>
                    <a:p>
                      <a:pPr indent="0" algn="ctr">
                        <a:buNone/>
                      </a:pPr>
                      <a:r>
                        <a:rPr lang="zh-CN" altLang="en-US" sz="1400" b="1" dirty="0">
                          <a:latin typeface="Arial" panose="020B0604020202020204" pitchFamily="34" charset="0"/>
                          <a:ea typeface="思源黑体 CN Bold" panose="020B0800000000000000" pitchFamily="34" charset="-122"/>
                          <a:cs typeface="Arial" panose="020B0604020202020204" pitchFamily="34" charset="0"/>
                          <a:sym typeface="+mn-ea"/>
                        </a:rPr>
                        <a:t>Coolnet</a:t>
                      </a:r>
                      <a:r>
                        <a:rPr lang="en-US" altLang="zh-CN" sz="1400" b="1" dirty="0">
                          <a:latin typeface="Arial" panose="020B0604020202020204" pitchFamily="34" charset="0"/>
                          <a:ea typeface="思源黑体 CN Bold" panose="020B0800000000000000" pitchFamily="34" charset="-122"/>
                          <a:cs typeface="Arial" panose="020B0604020202020204" pitchFamily="34" charset="0"/>
                          <a:sym typeface="+mn-ea"/>
                        </a:rPr>
                        <a:t> Liquid-cooling CDC Solution</a:t>
                      </a:r>
                      <a:endParaRPr lang="en-US" altLang="zh-CN" sz="1400" b="1" dirty="0">
                        <a:latin typeface="Arial" panose="020B0604020202020204" pitchFamily="34" charset="0"/>
                        <a:ea typeface="思源黑体 CN Bold" panose="020B0800000000000000" pitchFamily="34" charset="-122"/>
                        <a:cs typeface="Arial" panose="020B0604020202020204" pitchFamily="34" charset="0"/>
                        <a:sym typeface="+mn-ea"/>
                      </a:endParaRPr>
                    </a:p>
                  </a:txBody>
                  <a:tcPr marL="51435" marR="51435" marT="0" marB="0" anchor="ctr"/>
                </a:tc>
                <a:tc hMerge="1">
                  <a:tcPr marL="51435" marR="51435" marT="0" marB="0" anchor="ctr"/>
                </a:tc>
                <a:tc hMerge="1">
                  <a:tcPr/>
                </a:tc>
                <a:tc hMerge="1">
                  <a:tcPr/>
                </a:tc>
                <a:tc hMerge="1">
                  <a:tcPr/>
                </a:tc>
                <a:tc hMerge="1">
                  <a:tcPr/>
                </a:tc>
              </a:tr>
              <a:tr h="261284">
                <a:tc>
                  <a:txBody>
                    <a:bodyPr/>
                    <a:lstStyle/>
                    <a:p>
                      <a:pPr algn="ctr">
                        <a:buClrTx/>
                        <a:buSzTx/>
                        <a:buFontTx/>
                        <a:buNone/>
                      </a:pPr>
                      <a:r>
                        <a:rPr lang="en-US" altLang="zh-CN" sz="1000">
                          <a:latin typeface="Arial" panose="020B0604020202020204" pitchFamily="34" charset="0"/>
                          <a:cs typeface="Arial" panose="020B0604020202020204" pitchFamily="34" charset="0"/>
                          <a:sym typeface="+mn-ea"/>
                        </a:rPr>
                        <a:t>Server-side configuration</a:t>
                      </a:r>
                      <a:endParaRPr lang="en-US" altLang="zh-CN" sz="100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Server Type</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Heat load/per rack</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sym typeface="+mn-ea"/>
                        </a:rPr>
                        <a:t>Computing Rack Qty</a:t>
                      </a:r>
                      <a:endParaRPr lang="en-US" altLang="zh-CN" sz="100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IT Rack Qty</a:t>
                      </a:r>
                      <a:endParaRPr lang="en-US" altLang="zh-CN"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Network Rack Qty</a:t>
                      </a:r>
                      <a:endParaRPr lang="en-US" altLang="zh-CN" sz="1000" dirty="0">
                        <a:latin typeface="Arial" panose="020B0604020202020204" pitchFamily="34" charset="0"/>
                        <a:cs typeface="Arial" panose="020B0604020202020204" pitchFamily="34" charset="0"/>
                      </a:endParaRPr>
                    </a:p>
                  </a:txBody>
                  <a:tcPr marL="51435" marR="51435" marT="0" marB="0" anchor="ctr"/>
                </a:tc>
              </a:tr>
              <a:tr h="261284">
                <a:tc>
                  <a:txBody>
                    <a:bodyPr/>
                    <a:lstStyle/>
                    <a:p>
                      <a:pPr algn="ctr">
                        <a:buClrTx/>
                        <a:buSzTx/>
                        <a:buFontTx/>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B300</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105KW</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6</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48</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2</a:t>
                      </a:r>
                      <a:r>
                        <a:rPr lang="zh-CN" altLang="en-US" sz="1000" dirty="0">
                          <a:latin typeface="Arial" panose="020B0604020202020204" pitchFamily="34" charset="0"/>
                          <a:cs typeface="Arial" panose="020B0604020202020204" pitchFamily="34" charset="0"/>
                        </a:rPr>
                        <a:t>（</a:t>
                      </a:r>
                      <a:r>
                        <a:rPr lang="en-US" altLang="zh-CN" sz="1000" dirty="0">
                          <a:latin typeface="Arial" panose="020B0604020202020204" pitchFamily="34" charset="0"/>
                          <a:cs typeface="Arial" panose="020B0604020202020204" pitchFamily="34" charset="0"/>
                        </a:rPr>
                        <a:t>1 active+1standby</a:t>
                      </a:r>
                      <a:r>
                        <a:rPr lang="zh-CN" altLang="en-US" sz="1000"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r>
                        <a:rPr lang="en-US" altLang="zh-CN" sz="1000">
                          <a:latin typeface="Arial" panose="020B0604020202020204" pitchFamily="34" charset="0"/>
                          <a:cs typeface="Arial" panose="020B0604020202020204" pitchFamily="34" charset="0"/>
                          <a:sym typeface="+mn-ea"/>
                        </a:rPr>
                        <a:t>Liquid-cooling side configuration</a:t>
                      </a:r>
                      <a:endParaRPr lang="en-US" altLang="zh-CN" sz="100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CDU Model</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CDU 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a:latin typeface="Arial" panose="020B0604020202020204" pitchFamily="34" charset="0"/>
                          <a:cs typeface="Arial" panose="020B0604020202020204" pitchFamily="34" charset="0"/>
                        </a:rPr>
                        <a:t>Redundancy</a:t>
                      </a: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sym typeface="+mn-ea"/>
                        </a:rPr>
                        <a:t>HP-CDU</a:t>
                      </a:r>
                      <a:r>
                        <a:rPr lang="en-US" sz="1000" dirty="0">
                          <a:latin typeface="Arial" panose="020B0604020202020204" pitchFamily="34" charset="0"/>
                          <a:cs typeface="Arial" panose="020B0604020202020204" pitchFamily="34" charset="0"/>
                          <a:sym typeface="+mn-ea"/>
                        </a:rPr>
                        <a:t>600</a:t>
                      </a:r>
                      <a:r>
                        <a:rPr lang="en-US" altLang="zh-CN" sz="1000" dirty="0">
                          <a:latin typeface="Arial" panose="020B0604020202020204" pitchFamily="34" charset="0"/>
                          <a:cs typeface="Arial" panose="020B0604020202020204" pitchFamily="34" charset="0"/>
                          <a:sym typeface="+mn-ea"/>
                        </a:rPr>
                        <a:t>R</a:t>
                      </a:r>
                      <a:endParaRPr lang="en-US" altLang="en-US" sz="1000" dirty="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altLang="en-US" sz="1000" dirty="0">
                          <a:latin typeface="Arial" panose="020B0604020202020204" pitchFamily="34" charset="0"/>
                          <a:cs typeface="Arial" panose="020B0604020202020204" pitchFamily="34" charset="0"/>
                        </a:rPr>
                        <a:t>2</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1+1</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r>
                        <a:rPr lang="en-US" altLang="zh-CN" sz="1000">
                          <a:latin typeface="Arial" panose="020B0604020202020204" pitchFamily="34" charset="0"/>
                          <a:cs typeface="Arial" panose="020B0604020202020204" pitchFamily="34" charset="0"/>
                          <a:sym typeface="+mn-ea"/>
                        </a:rPr>
                        <a:t>AC Cooling configuration</a:t>
                      </a:r>
                      <a:endParaRPr lang="en-US" altLang="zh-CN" sz="100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PAC Model</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PAC 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dirty="0">
                          <a:latin typeface="Arial" panose="020B0604020202020204" pitchFamily="34" charset="0"/>
                          <a:cs typeface="Arial" panose="020B0604020202020204" pitchFamily="34" charset="0"/>
                        </a:rPr>
                        <a:t>Redundancy</a:t>
                      </a: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sym typeface="+mn-ea"/>
                        </a:rPr>
                        <a:t>CLA60</a:t>
                      </a:r>
                      <a:r>
                        <a:rPr lang="en-US" altLang="zh-CN" sz="1000" dirty="0">
                          <a:latin typeface="Arial" panose="020B0604020202020204" pitchFamily="34" charset="0"/>
                          <a:cs typeface="Arial" panose="020B0604020202020204" pitchFamily="34" charset="0"/>
                          <a:sym typeface="+mn-ea"/>
                        </a:rPr>
                        <a:t>F</a:t>
                      </a:r>
                      <a:endParaRPr lang="en-US" altLang="en-US" sz="1000" dirty="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4</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dirty="0">
                          <a:latin typeface="Arial" panose="020B0604020202020204" pitchFamily="34" charset="0"/>
                          <a:cs typeface="Arial" panose="020B0604020202020204" pitchFamily="34" charset="0"/>
                        </a:rPr>
                        <a:t>3+1</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r>
                        <a:rPr lang="en-US" altLang="zh-CN" sz="1000">
                          <a:latin typeface="Arial" panose="020B0604020202020204" pitchFamily="34" charset="0"/>
                          <a:cs typeface="Arial" panose="020B0604020202020204" pitchFamily="34" charset="0"/>
                          <a:sym typeface="+mn-ea"/>
                        </a:rPr>
                        <a:t>Outdoor configuration</a:t>
                      </a:r>
                      <a:endParaRPr lang="en-US" altLang="zh-CN" sz="1000">
                        <a:latin typeface="Arial" panose="020B0604020202020204" pitchFamily="34" charset="0"/>
                        <a:cs typeface="Arial" panose="020B0604020202020204" pitchFamily="34" charset="0"/>
                        <a:sym typeface="+mn-ea"/>
                      </a:endParaRPr>
                    </a:p>
                  </a:txBody>
                  <a:tcPr marL="51435" marR="51435" marT="0" marB="0" anchor="ctr"/>
                </a:tc>
                <a:tc>
                  <a:txBody>
                    <a:bodyPr/>
                    <a:lstStyle/>
                    <a:p>
                      <a:pPr indent="0" algn="ctr">
                        <a:buNone/>
                      </a:pPr>
                      <a:r>
                        <a:rPr lang="zh-CN" altLang="en-US" sz="1000" dirty="0">
                          <a:latin typeface="Arial" panose="020B0604020202020204" pitchFamily="34" charset="0"/>
                          <a:cs typeface="Arial" panose="020B0604020202020204" pitchFamily="34" charset="0"/>
                        </a:rPr>
                        <a:t>Dry cooler</a:t>
                      </a: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a:latin typeface="Arial" panose="020B0604020202020204" pitchFamily="34" charset="0"/>
                          <a:cs typeface="Arial" panose="020B0604020202020204" pitchFamily="34" charset="0"/>
                        </a:rPr>
                        <a:t>Qty</a:t>
                      </a:r>
                      <a:endParaRPr lang="en-US" altLang="zh-CN"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zh-CN" altLang="en-US" sz="1000" dirty="0">
                          <a:latin typeface="Arial" panose="020B0604020202020204" pitchFamily="34" charset="0"/>
                          <a:cs typeface="Arial" panose="020B0604020202020204" pitchFamily="34" charset="0"/>
                        </a:rPr>
                        <a:t>Redundancy</a:t>
                      </a:r>
                      <a:endParaRPr lang="zh-CN"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a:latin typeface="Arial" panose="020B0604020202020204" pitchFamily="34" charset="0"/>
                        <a:cs typeface="Arial" panose="020B0604020202020204" pitchFamily="34" charset="0"/>
                      </a:endParaRPr>
                    </a:p>
                  </a:txBody>
                  <a:tcPr marL="51435" marR="51435" marT="0" marB="0" anchor="ctr"/>
                </a:tc>
              </a:tr>
              <a:tr h="261284">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altLang="zh-CN" sz="1000" dirty="0">
                          <a:latin typeface="Arial" panose="020B0604020202020204" pitchFamily="34" charset="0"/>
                          <a:cs typeface="Arial" panose="020B0604020202020204" pitchFamily="34" charset="0"/>
                        </a:rPr>
                        <a:t>HP-DC</a:t>
                      </a:r>
                      <a:r>
                        <a:rPr lang="en-US" altLang="en-US" sz="1000" dirty="0">
                          <a:latin typeface="Arial" panose="020B0604020202020204" pitchFamily="34" charset="0"/>
                          <a:cs typeface="Arial" panose="020B0604020202020204" pitchFamily="34" charset="0"/>
                        </a:rPr>
                        <a:t>300</a:t>
                      </a:r>
                      <a:endParaRPr lang="en-US" altLang="en-US" sz="1000" dirty="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a:latin typeface="Arial" panose="020B0604020202020204" pitchFamily="34" charset="0"/>
                          <a:cs typeface="Arial" panose="020B0604020202020204" pitchFamily="34" charset="0"/>
                        </a:rPr>
                        <a:t>3</a:t>
                      </a:r>
                      <a:endParaRPr lang="en-US"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r>
                        <a:rPr lang="en-US" sz="1000">
                          <a:latin typeface="Arial" panose="020B0604020202020204" pitchFamily="34" charset="0"/>
                          <a:cs typeface="Arial" panose="020B0604020202020204" pitchFamily="34" charset="0"/>
                        </a:rPr>
                        <a:t>2+1</a:t>
                      </a:r>
                      <a:endParaRPr lang="en-US"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zh-CN" altLang="en-US" sz="1000">
                        <a:latin typeface="Arial" panose="020B0604020202020204" pitchFamily="34" charset="0"/>
                        <a:cs typeface="Arial" panose="020B0604020202020204" pitchFamily="34" charset="0"/>
                      </a:endParaRPr>
                    </a:p>
                  </a:txBody>
                  <a:tcPr marL="51435" marR="51435" marT="0" marB="0" anchor="ctr"/>
                </a:tc>
                <a:tc>
                  <a:txBody>
                    <a:bodyPr/>
                    <a:lstStyle/>
                    <a:p>
                      <a:pPr indent="0" algn="ctr">
                        <a:buNone/>
                      </a:pPr>
                      <a:endParaRPr lang="en-US" altLang="en-US" sz="1000" dirty="0">
                        <a:latin typeface="Arial" panose="020B0604020202020204" pitchFamily="34" charset="0"/>
                        <a:cs typeface="Arial" panose="020B0604020202020204" pitchFamily="34" charset="0"/>
                      </a:endParaRPr>
                    </a:p>
                  </a:txBody>
                  <a:tcPr marL="51435" marR="51435" marT="0" marB="0" anchor="ctr"/>
                </a:tc>
              </a:tr>
            </a:tbl>
          </a:graphicData>
        </a:graphic>
      </p:graphicFrame>
      <p:pic>
        <p:nvPicPr>
          <p:cNvPr id="2" name="图片 1"/>
          <p:cNvPicPr>
            <a:picLocks noChangeAspect="1"/>
          </p:cNvPicPr>
          <p:nvPr/>
        </p:nvPicPr>
        <p:blipFill>
          <a:blip r:embed="rId3"/>
          <a:stretch>
            <a:fillRect/>
          </a:stretch>
        </p:blipFill>
        <p:spPr>
          <a:xfrm>
            <a:off x="265430" y="1316990"/>
            <a:ext cx="6353175" cy="28860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250">
        <p159:morph option="byObject"/>
      </p:transition>
    </mc:Choice>
    <mc:Fallback>
      <p:transition>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PA" val="v5.2.10"/>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PA" val="v5.2.10"/>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MD-PA" val="v1.0.0"/>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0.xml><?xml version="1.0" encoding="utf-8"?>
<p:tagLst xmlns:p="http://schemas.openxmlformats.org/presentationml/2006/main">
  <p:tag name="TABLE_ENDDRAG_ORIGIN_RECT" val="424*194"/>
  <p:tag name="TABLE_ENDDRAG_RECT" val="474*87*424*194"/>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TABLE_ENDDRAG_ORIGIN_RECT" val="479*162"/>
  <p:tag name="TABLE_ENDDRAG_RECT" val="463*102*479*162"/>
</p:tagLst>
</file>

<file path=ppt/tags/tag93.xml><?xml version="1.0" encoding="utf-8"?>
<p:tagLst xmlns:p="http://schemas.openxmlformats.org/presentationml/2006/main">
  <p:tag name="TABLE_ENDDRAG_ORIGIN_RECT" val="461*123"/>
  <p:tag name="TABLE_ENDDRAG_RECT" val="486*79*461*123"/>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TABLE_ENDDRAG_ORIGIN_RECT" val="490*315"/>
  <p:tag name="TABLE_ENDDRAG_RECT" val="0*188*490*315"/>
</p:tagLst>
</file>

<file path=ppt/tags/tag113.xml><?xml version="1.0" encoding="utf-8"?>
<p:tagLst xmlns:p="http://schemas.openxmlformats.org/presentationml/2006/main">
  <p:tag name="TABLE_ENDDRAG_ORIGIN_RECT" val="513*217"/>
  <p:tag name="TABLE_ENDDRAG_RECT" val="6*84*513*217"/>
</p:tagLst>
</file>

<file path=ppt/tags/tag114.xml><?xml version="1.0" encoding="utf-8"?>
<p:tagLst xmlns:p="http://schemas.openxmlformats.org/presentationml/2006/main">
  <p:tag name="TABLE_ENDDRAG_ORIGIN_RECT" val="511*177"/>
  <p:tag name="TABLE_ENDDRAG_RECT" val="266*338*511*177"/>
</p:tagLst>
</file>

<file path=ppt/tags/tag115.xml><?xml version="1.0" encoding="utf-8"?>
<p:tagLst xmlns:p="http://schemas.openxmlformats.org/presentationml/2006/main">
  <p:tag name="TABLE_ENDDRAG_ORIGIN_RECT" val="486*186"/>
  <p:tag name="TABLE_ENDDRAG_RECT" val="452*301*486*186"/>
</p:tagLst>
</file>

<file path=ppt/tags/tag116.xml><?xml version="1.0" encoding="utf-8"?>
<p:tagLst xmlns:p="http://schemas.openxmlformats.org/presentationml/2006/main">
  <p:tag name="TABLE_ENDDRAG_ORIGIN_RECT" val="865*263"/>
  <p:tag name="TABLE_ENDDRAG_RECT" val="46*83*865*263"/>
</p:tagLst>
</file>

<file path=ppt/tags/tag117.xml><?xml version="1.0" encoding="utf-8"?>
<p:tagLst xmlns:p="http://schemas.openxmlformats.org/presentationml/2006/main">
  <p:tag name="TABLE_ENDDRAG_ORIGIN_RECT" val="637*179"/>
  <p:tag name="TABLE_ENDDRAG_RECT" val="159*285*637*179"/>
</p:tagLst>
</file>

<file path=ppt/tags/tag118.xml><?xml version="1.0" encoding="utf-8"?>
<p:tagLst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GUIDESSETTING" val="{&quot;Id&quot;:&quot;GuidesStyle_Normal&quot;,&quot;Name&quot;:&quot;正常&quot;,&quot;HeaderHeight&quot;:15.0,&quot;FooterHeight&quot;:9.0,&quot;SideMargin&quot;:5.5,&quot;TopMargin&quot;:0.0,&quot;BottomMargin&quot;:0.0,&quot;IntervalMargin&quot;:1.5}"/>
  <p:tag name="THINKCELLUNDODONOTDELETE" val="0"/>
  <p:tag name="ISLIDE.THEME" val="ae60d3e7-eae6-4bed-9cea-78c1c020ad60"/>
  <p:tag name="ISPRING_PRESENTATION_TITLE" val="AI时代大数据PPT"/>
  <p:tag name="resource_record_key" val="{&quot;29&quot;:[50000159,50000031]}"/>
</p:tagLst>
</file>

<file path=ppt/theme/theme1.xml><?xml version="1.0" encoding="utf-8"?>
<a:theme xmlns:a="http://schemas.openxmlformats.org/drawingml/2006/main" name="4_Office 主题​​">
  <a:themeElements>
    <a:clrScheme name="Untouch Default">
      <a:dk1>
        <a:srgbClr val="000000"/>
      </a:dk1>
      <a:lt1>
        <a:srgbClr val="FFFFFF"/>
      </a:lt1>
      <a:dk2>
        <a:srgbClr val="303C4E"/>
      </a:dk2>
      <a:lt2>
        <a:srgbClr val="E7E6E6"/>
      </a:lt2>
      <a:accent1>
        <a:srgbClr val="0870BC"/>
      </a:accent1>
      <a:accent2>
        <a:srgbClr val="FFCC66"/>
      </a:accent2>
      <a:accent3>
        <a:srgbClr val="419BE1"/>
      </a:accent3>
      <a:accent4>
        <a:srgbClr val="ADCE25"/>
      </a:accent4>
      <a:accent5>
        <a:srgbClr val="8B409A"/>
      </a:accent5>
      <a:accent6>
        <a:srgbClr val="937863"/>
      </a:accent6>
      <a:hlink>
        <a:srgbClr val="0563C1"/>
      </a:hlink>
      <a:folHlink>
        <a:srgbClr val="954F72"/>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CC99"/>
        </a:solidFill>
        <a:ln>
          <a:noFill/>
          <a:prstDash val="dash"/>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CC99"/>
        </a:solidFill>
        <a:ln>
          <a:noFill/>
          <a:prstDash val="dash"/>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1">
      <a:dk1>
        <a:sysClr val="windowText" lastClr="000000"/>
      </a:dk1>
      <a:lt1>
        <a:sysClr val="window" lastClr="FFFFFF"/>
      </a:lt1>
      <a:dk2>
        <a:srgbClr val="44546A"/>
      </a:dk2>
      <a:lt2>
        <a:srgbClr val="E7E6E6"/>
      </a:lt2>
      <a:accent1>
        <a:srgbClr val="C00000"/>
      </a:accent1>
      <a:accent2>
        <a:srgbClr val="FF7D7D"/>
      </a:accent2>
      <a:accent3>
        <a:srgbClr val="A5A5A5"/>
      </a:accent3>
      <a:accent4>
        <a:srgbClr val="4F6FF7"/>
      </a:accent4>
      <a:accent5>
        <a:srgbClr val="4472C4"/>
      </a:accent5>
      <a:accent6>
        <a:srgbClr val="0563C1"/>
      </a:accent6>
      <a:hlink>
        <a:srgbClr val="0563C1"/>
      </a:hlink>
      <a:folHlink>
        <a:srgbClr val="954F72"/>
      </a:folHlink>
    </a:clrScheme>
    <a:fontScheme name="">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
      <a:majorFont>
        <a:latin typeface="微软雅黑"/>
        <a:ea typeface="微软雅黑"/>
        <a:cs typeface=""/>
      </a:majorFont>
      <a:minorFont>
        <a:latin typeface="微软雅黑"/>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0</TotalTime>
  <Words>10233</Words>
  <Application>WPS 演示</Application>
  <PresentationFormat>宽屏</PresentationFormat>
  <Paragraphs>714</Paragraphs>
  <Slides>14</Slides>
  <Notes>8</Notes>
  <HiddenSlides>0</HiddenSlides>
  <MMClips>0</MMClips>
  <ScaleCrop>false</ScaleCrop>
  <HeadingPairs>
    <vt:vector size="6" baseType="variant">
      <vt:variant>
        <vt:lpstr>已用的字体</vt:lpstr>
      </vt:variant>
      <vt:variant>
        <vt:i4>25</vt:i4>
      </vt:variant>
      <vt:variant>
        <vt:lpstr>主题</vt:lpstr>
      </vt:variant>
      <vt:variant>
        <vt:i4>4</vt:i4>
      </vt:variant>
      <vt:variant>
        <vt:lpstr>幻灯片标题</vt:lpstr>
      </vt:variant>
      <vt:variant>
        <vt:i4>14</vt:i4>
      </vt:variant>
    </vt:vector>
  </HeadingPairs>
  <TitlesOfParts>
    <vt:vector size="43" baseType="lpstr">
      <vt:lpstr>Arial</vt:lpstr>
      <vt:lpstr>宋体</vt:lpstr>
      <vt:lpstr>Wingdings</vt:lpstr>
      <vt:lpstr>微软雅黑</vt:lpstr>
      <vt:lpstr>黑体</vt:lpstr>
      <vt:lpstr>Consolas</vt:lpstr>
      <vt:lpstr>微软雅黑 Light</vt:lpstr>
      <vt:lpstr>Arial Unicode MS</vt:lpstr>
      <vt:lpstr>思源黑体 CN Regular</vt:lpstr>
      <vt:lpstr>Calibri</vt:lpstr>
      <vt:lpstr>Arial</vt:lpstr>
      <vt:lpstr>思源黑体 CN Medium</vt:lpstr>
      <vt:lpstr>Wingdings</vt:lpstr>
      <vt:lpstr>思源黑体 CN Bold</vt:lpstr>
      <vt:lpstr>quote-cjk-patch</vt:lpstr>
      <vt:lpstr>Roboto Bk</vt:lpstr>
      <vt:lpstr>ksdb</vt:lpstr>
      <vt:lpstr>Roboto</vt:lpstr>
      <vt:lpstr>Calibri</vt:lpstr>
      <vt:lpstr>思源黑体 CN Light</vt:lpstr>
      <vt:lpstr>KSOF28C8607A</vt:lpstr>
      <vt:lpstr>Times New Roman</vt:lpstr>
      <vt:lpstr>KSOF6DA6CABE</vt:lpstr>
      <vt:lpstr>KSOFD723FC5D</vt:lpstr>
      <vt:lpstr>Times New Roman</vt:lpstr>
      <vt:lpstr>4_Office 主题​​</vt:lpstr>
      <vt:lpstr>Office 主题​​</vt:lpstr>
      <vt:lpstr>2_Office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iSlide</Company>
  <LinksUpToDate>false</LinksUpToDate>
  <SharedDoc>false</SharedDoc>
  <HyperlinksChanged>false</HyperlinksChanged>
  <AppVersion>14.0000</AppVersion>
  <Manager>iSlide</Manager>
  <HyperlinkBase>https://www.islide.cc</HyperlinkBas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AI时代大数据PPT</dc:title>
  <dc:creator>iSlide</dc:creator>
  <cp:lastModifiedBy>WPS_1639059888</cp:lastModifiedBy>
  <cp:revision>551</cp:revision>
  <cp:lastPrinted>2019-02-21T16:00:00Z</cp:lastPrinted>
  <dcterms:created xsi:type="dcterms:W3CDTF">2019-02-21T16:00:00Z</dcterms:created>
  <dcterms:modified xsi:type="dcterms:W3CDTF">2026-10-13T07:53:59Z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y fmtid="{D5CDD505-2E9C-101B-9397-08002B2CF9AE}" pid="3" name="KSOProductBuildVer">
    <vt:lpwstr>2052-12.1.0.28505</vt:lpwstr>
  </property>
  <property fmtid="{D5CDD505-2E9C-101B-9397-08002B2CF9AE}" pid="4" name="ICV">
    <vt:lpwstr>B00EF412D6EC449DB1C8D8AF0E075FE9_13</vt:lpwstr>
  </property>
</Properties>
</file>